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18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7" r:id="rId16"/>
    <p:sldId id="270" r:id="rId17"/>
    <p:sldId id="271" r:id="rId18"/>
    <p:sldId id="272" r:id="rId19"/>
    <p:sldId id="273" r:id="rId20"/>
    <p:sldId id="286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5" r:id="rId57"/>
    <p:sldId id="314" r:id="rId58"/>
    <p:sldId id="316" r:id="rId59"/>
    <p:sldId id="321" r:id="rId60"/>
    <p:sldId id="320" r:id="rId61"/>
    <p:sldId id="319" r:id="rId62"/>
    <p:sldId id="323" r:id="rId63"/>
    <p:sldId id="324" r:id="rId64"/>
    <p:sldId id="325" r:id="rId65"/>
    <p:sldId id="326" r:id="rId66"/>
    <p:sldId id="327" r:id="rId67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1BD2DC-0C97-4DF9-98A6-66443F493413}">
          <p14:sldIdLst>
            <p14:sldId id="256"/>
            <p14:sldId id="318"/>
          </p14:sldIdLst>
        </p14:section>
        <p14:section name="Debugger" id="{3A51850E-882D-4370-A974-0D1E71200E2D}">
          <p14:sldIdLst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57"/>
          </p14:sldIdLst>
        </p14:section>
        <p14:section name="Recursive Numeric Series" id="{1F7546A9-F0CD-4629-8250-BC4F63717CCB}">
          <p14:sldIdLst>
            <p14:sldId id="270"/>
            <p14:sldId id="271"/>
            <p14:sldId id="272"/>
            <p14:sldId id="273"/>
            <p14:sldId id="286"/>
          </p14:sldIdLst>
        </p14:section>
        <p14:section name="Fib Iterative" id="{62671EEC-C073-423E-9716-45CF6F7184B3}">
          <p14:sldIdLst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Memoization" id="{08602B32-D983-49A0-BAA5-E7BECD2A8C64}">
          <p14:sldIdLst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Recursive Branching Paths" id="{DC2ADBD4-E5A0-4834-A584-231D740E8F40}">
          <p14:sldIdLst>
            <p14:sldId id="310"/>
            <p14:sldId id="315"/>
            <p14:sldId id="314"/>
            <p14:sldId id="316"/>
            <p14:sldId id="321"/>
            <p14:sldId id="320"/>
            <p14:sldId id="319"/>
          </p14:sldIdLst>
        </p14:section>
        <p14:section name="Recursive Linked List" id="{2FB6E8FF-D0B3-443D-AFAC-96C89238E017}">
          <p14:sldIdLst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0297F-4C64-4EAF-86A9-0EE3029592BD}" v="3163" dt="2024-10-04T14:08:2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ggin, Jake" userId="5ad58cec-b21c-486a-b6f0-9ede36b8ce4c" providerId="ADAL" clId="{9DCA8316-CB8C-4AFE-936E-7B3F789A5BA6}"/>
    <pc:docChg chg="addSld delSld modSld modSection">
      <pc:chgData name="Scoggin, Jake" userId="5ad58cec-b21c-486a-b6f0-9ede36b8ce4c" providerId="ADAL" clId="{9DCA8316-CB8C-4AFE-936E-7B3F789A5BA6}" dt="2024-10-04T15:14:25.462" v="4" actId="47"/>
      <pc:docMkLst>
        <pc:docMk/>
      </pc:docMkLst>
      <pc:sldChg chg="modSp mod">
        <pc:chgData name="Scoggin, Jake" userId="5ad58cec-b21c-486a-b6f0-9ede36b8ce4c" providerId="ADAL" clId="{9DCA8316-CB8C-4AFE-936E-7B3F789A5BA6}" dt="2024-10-02T15:53:51.782" v="2" actId="58"/>
        <pc:sldMkLst>
          <pc:docMk/>
          <pc:sldMk cId="2907925995" sldId="307"/>
        </pc:sldMkLst>
        <pc:spChg chg="mod">
          <ac:chgData name="Scoggin, Jake" userId="5ad58cec-b21c-486a-b6f0-9ede36b8ce4c" providerId="ADAL" clId="{9DCA8316-CB8C-4AFE-936E-7B3F789A5BA6}" dt="2024-10-02T15:53:51.782" v="2" actId="58"/>
          <ac:spMkLst>
            <pc:docMk/>
            <pc:sldMk cId="2907925995" sldId="307"/>
            <ac:spMk id="5" creationId="{675EDA4A-D923-3AD7-45F0-3EC3B7155BA3}"/>
          </ac:spMkLst>
        </pc:spChg>
        <pc:cxnChg chg="mod">
          <ac:chgData name="Scoggin, Jake" userId="5ad58cec-b21c-486a-b6f0-9ede36b8ce4c" providerId="ADAL" clId="{9DCA8316-CB8C-4AFE-936E-7B3F789A5BA6}" dt="2024-10-02T15:53:51.782" v="2" actId="58"/>
          <ac:cxnSpMkLst>
            <pc:docMk/>
            <pc:sldMk cId="2907925995" sldId="307"/>
            <ac:cxnSpMk id="8" creationId="{0EDAFC72-254D-88A5-C210-CD173CC2904C}"/>
          </ac:cxnSpMkLst>
        </pc:cxnChg>
      </pc:sldChg>
      <pc:sldChg chg="new del">
        <pc:chgData name="Scoggin, Jake" userId="5ad58cec-b21c-486a-b6f0-9ede36b8ce4c" providerId="ADAL" clId="{9DCA8316-CB8C-4AFE-936E-7B3F789A5BA6}" dt="2024-10-04T15:14:25.462" v="4" actId="47"/>
        <pc:sldMkLst>
          <pc:docMk/>
          <pc:sldMk cId="39525179" sldId="328"/>
        </pc:sldMkLst>
      </pc:sldChg>
    </pc:docChg>
  </pc:docChgLst>
  <pc:docChgLst>
    <pc:chgData name="Scoggin, Jake" userId="5ad58cec-b21c-486a-b6f0-9ede36b8ce4c" providerId="ADAL" clId="{D780297F-4C64-4EAF-86A9-0EE3029592BD}"/>
    <pc:docChg chg="undo redo custSel addSld delSld modSld sldOrd addSection modSection modNotesMaster">
      <pc:chgData name="Scoggin, Jake" userId="5ad58cec-b21c-486a-b6f0-9ede36b8ce4c" providerId="ADAL" clId="{D780297F-4C64-4EAF-86A9-0EE3029592BD}" dt="2024-10-04T14:09:01.473" v="5716"/>
      <pc:docMkLst>
        <pc:docMk/>
      </pc:docMkLst>
      <pc:sldChg chg="modSp modAnim">
        <pc:chgData name="Scoggin, Jake" userId="5ad58cec-b21c-486a-b6f0-9ede36b8ce4c" providerId="ADAL" clId="{D780297F-4C64-4EAF-86A9-0EE3029592BD}" dt="2024-10-02T12:23:31.297" v="1737" actId="6549"/>
        <pc:sldMkLst>
          <pc:docMk/>
          <pc:sldMk cId="3871298084" sldId="259"/>
        </pc:sldMkLst>
        <pc:spChg chg="mod">
          <ac:chgData name="Scoggin, Jake" userId="5ad58cec-b21c-486a-b6f0-9ede36b8ce4c" providerId="ADAL" clId="{D780297F-4C64-4EAF-86A9-0EE3029592BD}" dt="2024-10-02T12:23:31.297" v="1737" actId="6549"/>
          <ac:spMkLst>
            <pc:docMk/>
            <pc:sldMk cId="3871298084" sldId="259"/>
            <ac:spMk id="12" creationId="{0A293E51-5C60-4901-F104-494E9CF9A21A}"/>
          </ac:spMkLst>
        </pc:spChg>
      </pc:sldChg>
      <pc:sldChg chg="addSp modSp mod modAnim">
        <pc:chgData name="Scoggin, Jake" userId="5ad58cec-b21c-486a-b6f0-9ede36b8ce4c" providerId="ADAL" clId="{D780297F-4C64-4EAF-86A9-0EE3029592BD}" dt="2024-10-02T12:24:31.688" v="1745" actId="14100"/>
        <pc:sldMkLst>
          <pc:docMk/>
          <pc:sldMk cId="482167867" sldId="260"/>
        </pc:sldMkLst>
        <pc:cxnChg chg="add mod">
          <ac:chgData name="Scoggin, Jake" userId="5ad58cec-b21c-486a-b6f0-9ede36b8ce4c" providerId="ADAL" clId="{D780297F-4C64-4EAF-86A9-0EE3029592BD}" dt="2024-10-02T12:24:26.814" v="1742" actId="14100"/>
          <ac:cxnSpMkLst>
            <pc:docMk/>
            <pc:sldMk cId="482167867" sldId="260"/>
            <ac:cxnSpMk id="2" creationId="{3A5D36E9-0D04-1535-C24F-BAFBDFBDB13F}"/>
          </ac:cxnSpMkLst>
        </pc:cxnChg>
        <pc:cxnChg chg="add mod">
          <ac:chgData name="Scoggin, Jake" userId="5ad58cec-b21c-486a-b6f0-9ede36b8ce4c" providerId="ADAL" clId="{D780297F-4C64-4EAF-86A9-0EE3029592BD}" dt="2024-10-02T12:24:31.688" v="1745" actId="14100"/>
          <ac:cxnSpMkLst>
            <pc:docMk/>
            <pc:sldMk cId="482167867" sldId="260"/>
            <ac:cxnSpMk id="9" creationId="{E3E02959-2413-4434-4F54-596ABE53D96D}"/>
          </ac:cxnSpMkLst>
        </pc:cxnChg>
      </pc:sldChg>
      <pc:sldChg chg="addSp modSp mod modAnim">
        <pc:chgData name="Scoggin, Jake" userId="5ad58cec-b21c-486a-b6f0-9ede36b8ce4c" providerId="ADAL" clId="{D780297F-4C64-4EAF-86A9-0EE3029592BD}" dt="2024-10-02T12:27:18.799" v="1765"/>
        <pc:sldMkLst>
          <pc:docMk/>
          <pc:sldMk cId="1983153678" sldId="263"/>
        </pc:sldMkLst>
        <pc:spChg chg="add mod">
          <ac:chgData name="Scoggin, Jake" userId="5ad58cec-b21c-486a-b6f0-9ede36b8ce4c" providerId="ADAL" clId="{D780297F-4C64-4EAF-86A9-0EE3029592BD}" dt="2024-10-02T12:27:06.749" v="1763" actId="1076"/>
          <ac:spMkLst>
            <pc:docMk/>
            <pc:sldMk cId="1983153678" sldId="263"/>
            <ac:spMk id="2" creationId="{8198CF34-C064-B2CB-41A7-0087BA1F63D7}"/>
          </ac:spMkLst>
        </pc:spChg>
      </pc:sldChg>
      <pc:sldChg chg="addSp delSp modSp new mod modAnim">
        <pc:chgData name="Scoggin, Jake" userId="5ad58cec-b21c-486a-b6f0-9ede36b8ce4c" providerId="ADAL" clId="{D780297F-4C64-4EAF-86A9-0EE3029592BD}" dt="2024-10-01T17:21:56.354" v="826"/>
        <pc:sldMkLst>
          <pc:docMk/>
          <pc:sldMk cId="2373322546" sldId="270"/>
        </pc:sldMkLst>
        <pc:spChg chg="mod">
          <ac:chgData name="Scoggin, Jake" userId="5ad58cec-b21c-486a-b6f0-9ede36b8ce4c" providerId="ADAL" clId="{D780297F-4C64-4EAF-86A9-0EE3029592BD}" dt="2024-10-01T17:09:12.934" v="18" actId="20577"/>
          <ac:spMkLst>
            <pc:docMk/>
            <pc:sldMk cId="2373322546" sldId="270"/>
            <ac:spMk id="2" creationId="{269C1B55-B41C-E9D9-8FD8-59A993F4E89F}"/>
          </ac:spMkLst>
        </pc:spChg>
        <pc:spChg chg="del">
          <ac:chgData name="Scoggin, Jake" userId="5ad58cec-b21c-486a-b6f0-9ede36b8ce4c" providerId="ADAL" clId="{D780297F-4C64-4EAF-86A9-0EE3029592BD}" dt="2024-10-01T17:09:20.462" v="19" actId="478"/>
          <ac:spMkLst>
            <pc:docMk/>
            <pc:sldMk cId="2373322546" sldId="270"/>
            <ac:spMk id="3" creationId="{9EA6CEB1-FEDC-2107-4CE0-8EB4700E77F9}"/>
          </ac:spMkLst>
        </pc:spChg>
        <pc:spChg chg="add mod">
          <ac:chgData name="Scoggin, Jake" userId="5ad58cec-b21c-486a-b6f0-9ede36b8ce4c" providerId="ADAL" clId="{D780297F-4C64-4EAF-86A9-0EE3029592BD}" dt="2024-10-01T17:18:53.964" v="728" actId="14100"/>
          <ac:spMkLst>
            <pc:docMk/>
            <pc:sldMk cId="2373322546" sldId="270"/>
            <ac:spMk id="4" creationId="{3C6CE88E-1755-25D0-9F0B-459008D0898B}"/>
          </ac:spMkLst>
        </pc:spChg>
        <pc:spChg chg="add mod">
          <ac:chgData name="Scoggin, Jake" userId="5ad58cec-b21c-486a-b6f0-9ede36b8ce4c" providerId="ADAL" clId="{D780297F-4C64-4EAF-86A9-0EE3029592BD}" dt="2024-10-01T17:21:35.858" v="825" actId="20577"/>
          <ac:spMkLst>
            <pc:docMk/>
            <pc:sldMk cId="2373322546" sldId="270"/>
            <ac:spMk id="5" creationId="{CCD5F21A-6974-5801-90BD-98772D132EAD}"/>
          </ac:spMkLst>
        </pc:spChg>
        <pc:spChg chg="add mod">
          <ac:chgData name="Scoggin, Jake" userId="5ad58cec-b21c-486a-b6f0-9ede36b8ce4c" providerId="ADAL" clId="{D780297F-4C64-4EAF-86A9-0EE3029592BD}" dt="2024-10-01T17:18:47.760" v="725" actId="1036"/>
          <ac:spMkLst>
            <pc:docMk/>
            <pc:sldMk cId="2373322546" sldId="270"/>
            <ac:spMk id="6" creationId="{606AE123-F4BA-8BD5-AB2B-D187C1D79591}"/>
          </ac:spMkLst>
        </pc:spChg>
        <pc:spChg chg="add del mod">
          <ac:chgData name="Scoggin, Jake" userId="5ad58cec-b21c-486a-b6f0-9ede36b8ce4c" providerId="ADAL" clId="{D780297F-4C64-4EAF-86A9-0EE3029592BD}" dt="2024-10-01T17:21:11.388" v="819" actId="478"/>
          <ac:spMkLst>
            <pc:docMk/>
            <pc:sldMk cId="2373322546" sldId="270"/>
            <ac:spMk id="8" creationId="{141075AE-18FD-6D35-9BE8-DA66E809CF9E}"/>
          </ac:spMkLst>
        </pc:spChg>
        <pc:spChg chg="add mod">
          <ac:chgData name="Scoggin, Jake" userId="5ad58cec-b21c-486a-b6f0-9ede36b8ce4c" providerId="ADAL" clId="{D780297F-4C64-4EAF-86A9-0EE3029592BD}" dt="2024-10-01T17:18:50.462" v="727" actId="1076"/>
          <ac:spMkLst>
            <pc:docMk/>
            <pc:sldMk cId="2373322546" sldId="270"/>
            <ac:spMk id="9" creationId="{AA9E2EC7-BF57-D9AC-E27F-BC92859AA6E6}"/>
          </ac:spMkLst>
        </pc:spChg>
      </pc:sldChg>
      <pc:sldChg chg="delSp modSp add mod modAnim">
        <pc:chgData name="Scoggin, Jake" userId="5ad58cec-b21c-486a-b6f0-9ede36b8ce4c" providerId="ADAL" clId="{D780297F-4C64-4EAF-86A9-0EE3029592BD}" dt="2024-10-01T17:22:40.543" v="831" actId="20577"/>
        <pc:sldMkLst>
          <pc:docMk/>
          <pc:sldMk cId="1264812" sldId="271"/>
        </pc:sldMkLst>
        <pc:spChg chg="mod">
          <ac:chgData name="Scoggin, Jake" userId="5ad58cec-b21c-486a-b6f0-9ede36b8ce4c" providerId="ADAL" clId="{D780297F-4C64-4EAF-86A9-0EE3029592BD}" dt="2024-10-01T17:20:43.513" v="811" actId="1035"/>
          <ac:spMkLst>
            <pc:docMk/>
            <pc:sldMk cId="1264812" sldId="271"/>
            <ac:spMk id="5" creationId="{CCD5F21A-6974-5801-90BD-98772D132EAD}"/>
          </ac:spMkLst>
        </pc:spChg>
        <pc:spChg chg="mod">
          <ac:chgData name="Scoggin, Jake" userId="5ad58cec-b21c-486a-b6f0-9ede36b8ce4c" providerId="ADAL" clId="{D780297F-4C64-4EAF-86A9-0EE3029592BD}" dt="2024-10-01T17:20:43.513" v="811" actId="1035"/>
          <ac:spMkLst>
            <pc:docMk/>
            <pc:sldMk cId="1264812" sldId="271"/>
            <ac:spMk id="6" creationId="{606AE123-F4BA-8BD5-AB2B-D187C1D79591}"/>
          </ac:spMkLst>
        </pc:spChg>
        <pc:spChg chg="del">
          <ac:chgData name="Scoggin, Jake" userId="5ad58cec-b21c-486a-b6f0-9ede36b8ce4c" providerId="ADAL" clId="{D780297F-4C64-4EAF-86A9-0EE3029592BD}" dt="2024-10-01T17:21:08.149" v="818" actId="478"/>
          <ac:spMkLst>
            <pc:docMk/>
            <pc:sldMk cId="1264812" sldId="271"/>
            <ac:spMk id="8" creationId="{141075AE-18FD-6D35-9BE8-DA66E809CF9E}"/>
          </ac:spMkLst>
        </pc:spChg>
        <pc:spChg chg="mod">
          <ac:chgData name="Scoggin, Jake" userId="5ad58cec-b21c-486a-b6f0-9ede36b8ce4c" providerId="ADAL" clId="{D780297F-4C64-4EAF-86A9-0EE3029592BD}" dt="2024-10-01T17:22:40.543" v="831" actId="20577"/>
          <ac:spMkLst>
            <pc:docMk/>
            <pc:sldMk cId="1264812" sldId="271"/>
            <ac:spMk id="9" creationId="{AA9E2EC7-BF57-D9AC-E27F-BC92859AA6E6}"/>
          </ac:spMkLst>
        </pc:spChg>
      </pc:sldChg>
      <pc:sldChg chg="addSp delSp modSp new mod modAnim">
        <pc:chgData name="Scoggin, Jake" userId="5ad58cec-b21c-486a-b6f0-9ede36b8ce4c" providerId="ADAL" clId="{D780297F-4C64-4EAF-86A9-0EE3029592BD}" dt="2024-10-01T17:24:50.703" v="883" actId="14100"/>
        <pc:sldMkLst>
          <pc:docMk/>
          <pc:sldMk cId="2750526629" sldId="272"/>
        </pc:sldMkLst>
        <pc:spChg chg="del">
          <ac:chgData name="Scoggin, Jake" userId="5ad58cec-b21c-486a-b6f0-9ede36b8ce4c" providerId="ADAL" clId="{D780297F-4C64-4EAF-86A9-0EE3029592BD}" dt="2024-10-01T17:23:00.261" v="833" actId="478"/>
          <ac:spMkLst>
            <pc:docMk/>
            <pc:sldMk cId="2750526629" sldId="272"/>
            <ac:spMk id="2" creationId="{CC59679D-EF2A-C351-DBFF-AB2FE5F1E702}"/>
          </ac:spMkLst>
        </pc:spChg>
        <pc:spChg chg="del">
          <ac:chgData name="Scoggin, Jake" userId="5ad58cec-b21c-486a-b6f0-9ede36b8ce4c" providerId="ADAL" clId="{D780297F-4C64-4EAF-86A9-0EE3029592BD}" dt="2024-10-01T17:23:00.261" v="833" actId="478"/>
          <ac:spMkLst>
            <pc:docMk/>
            <pc:sldMk cId="2750526629" sldId="272"/>
            <ac:spMk id="3" creationId="{407689F0-760F-960A-362E-AE9F650C464D}"/>
          </ac:spMkLst>
        </pc:spChg>
        <pc:spChg chg="add mod">
          <ac:chgData name="Scoggin, Jake" userId="5ad58cec-b21c-486a-b6f0-9ede36b8ce4c" providerId="ADAL" clId="{D780297F-4C64-4EAF-86A9-0EE3029592BD}" dt="2024-10-01T17:24:16.854" v="860" actId="1076"/>
          <ac:spMkLst>
            <pc:docMk/>
            <pc:sldMk cId="2750526629" sldId="272"/>
            <ac:spMk id="4" creationId="{478E3240-DA2E-A376-6235-95D22317EABE}"/>
          </ac:spMkLst>
        </pc:spChg>
        <pc:spChg chg="add mod">
          <ac:chgData name="Scoggin, Jake" userId="5ad58cec-b21c-486a-b6f0-9ede36b8ce4c" providerId="ADAL" clId="{D780297F-4C64-4EAF-86A9-0EE3029592BD}" dt="2024-10-01T17:24:50.703" v="883" actId="14100"/>
          <ac:spMkLst>
            <pc:docMk/>
            <pc:sldMk cId="2750526629" sldId="272"/>
            <ac:spMk id="5" creationId="{7A74BCDC-CEF0-829C-75C6-12792FFA7ABF}"/>
          </ac:spMkLst>
        </pc:spChg>
      </pc:sldChg>
      <pc:sldChg chg="addSp delSp modSp new mod modAnim">
        <pc:chgData name="Scoggin, Jake" userId="5ad58cec-b21c-486a-b6f0-9ede36b8ce4c" providerId="ADAL" clId="{D780297F-4C64-4EAF-86A9-0EE3029592BD}" dt="2024-10-02T12:34:14.780" v="1859" actId="1076"/>
        <pc:sldMkLst>
          <pc:docMk/>
          <pc:sldMk cId="3174400764" sldId="273"/>
        </pc:sldMkLst>
        <pc:spChg chg="mod">
          <ac:chgData name="Scoggin, Jake" userId="5ad58cec-b21c-486a-b6f0-9ede36b8ce4c" providerId="ADAL" clId="{D780297F-4C64-4EAF-86A9-0EE3029592BD}" dt="2024-10-01T17:27:12.576" v="969" actId="1076"/>
          <ac:spMkLst>
            <pc:docMk/>
            <pc:sldMk cId="3174400764" sldId="273"/>
            <ac:spMk id="2" creationId="{0D7EC199-FB70-17F2-6382-2E0592E2D86E}"/>
          </ac:spMkLst>
        </pc:spChg>
        <pc:spChg chg="add mod">
          <ac:chgData name="Scoggin, Jake" userId="5ad58cec-b21c-486a-b6f0-9ede36b8ce4c" providerId="ADAL" clId="{D780297F-4C64-4EAF-86A9-0EE3029592BD}" dt="2024-10-02T12:34:14.780" v="1859" actId="1076"/>
          <ac:spMkLst>
            <pc:docMk/>
            <pc:sldMk cId="3174400764" sldId="273"/>
            <ac:spMk id="3" creationId="{5A28C7D6-725F-1C06-8E20-31B112388727}"/>
          </ac:spMkLst>
        </pc:spChg>
        <pc:spChg chg="del">
          <ac:chgData name="Scoggin, Jake" userId="5ad58cec-b21c-486a-b6f0-9ede36b8ce4c" providerId="ADAL" clId="{D780297F-4C64-4EAF-86A9-0EE3029592BD}" dt="2024-10-01T17:25:03.441" v="918" actId="478"/>
          <ac:spMkLst>
            <pc:docMk/>
            <pc:sldMk cId="3174400764" sldId="273"/>
            <ac:spMk id="3" creationId="{86635DAE-E358-9037-4F1F-A08E3E63EA70}"/>
          </ac:spMkLst>
        </pc:spChg>
        <pc:spChg chg="add mod">
          <ac:chgData name="Scoggin, Jake" userId="5ad58cec-b21c-486a-b6f0-9ede36b8ce4c" providerId="ADAL" clId="{D780297F-4C64-4EAF-86A9-0EE3029592BD}" dt="2024-10-01T17:27:15.679" v="970" actId="1076"/>
          <ac:spMkLst>
            <pc:docMk/>
            <pc:sldMk cId="3174400764" sldId="273"/>
            <ac:spMk id="4" creationId="{17E5A264-93C9-FE79-65E7-71E95A96F4E5}"/>
          </ac:spMkLst>
        </pc:spChg>
        <pc:spChg chg="add mod">
          <ac:chgData name="Scoggin, Jake" userId="5ad58cec-b21c-486a-b6f0-9ede36b8ce4c" providerId="ADAL" clId="{D780297F-4C64-4EAF-86A9-0EE3029592BD}" dt="2024-10-02T12:34:11.401" v="1858" actId="20577"/>
          <ac:spMkLst>
            <pc:docMk/>
            <pc:sldMk cId="3174400764" sldId="273"/>
            <ac:spMk id="5" creationId="{3A137E33-5445-F68D-F636-63F9921412E1}"/>
          </ac:spMkLst>
        </pc:spChg>
      </pc:sldChg>
      <pc:sldChg chg="addSp delSp modSp add mod ord delAnim modAnim">
        <pc:chgData name="Scoggin, Jake" userId="5ad58cec-b21c-486a-b6f0-9ede36b8ce4c" providerId="ADAL" clId="{D780297F-4C64-4EAF-86A9-0EE3029592BD}" dt="2024-10-04T13:39:58.758" v="5356" actId="20577"/>
        <pc:sldMkLst>
          <pc:docMk/>
          <pc:sldMk cId="2704998219" sldId="274"/>
        </pc:sldMkLst>
        <pc:spChg chg="add del mod">
          <ac:chgData name="Scoggin, Jake" userId="5ad58cec-b21c-486a-b6f0-9ede36b8ce4c" providerId="ADAL" clId="{D780297F-4C64-4EAF-86A9-0EE3029592BD}" dt="2024-10-01T17:30:57.043" v="1004" actId="478"/>
          <ac:spMkLst>
            <pc:docMk/>
            <pc:sldMk cId="2704998219" sldId="274"/>
            <ac:spMk id="2" creationId="{B9449E70-78FD-0681-0537-68D344A9DE80}"/>
          </ac:spMkLst>
        </pc:spChg>
        <pc:spChg chg="add del mod">
          <ac:chgData name="Scoggin, Jake" userId="5ad58cec-b21c-486a-b6f0-9ede36b8ce4c" providerId="ADAL" clId="{D780297F-4C64-4EAF-86A9-0EE3029592BD}" dt="2024-10-01T18:25:13.662" v="1595" actId="478"/>
          <ac:spMkLst>
            <pc:docMk/>
            <pc:sldMk cId="2704998219" sldId="274"/>
            <ac:spMk id="3" creationId="{4CCF9A44-8E11-2C04-8D5F-AF2D29C05190}"/>
          </ac:spMkLst>
        </pc:spChg>
        <pc:spChg chg="mod">
          <ac:chgData name="Scoggin, Jake" userId="5ad58cec-b21c-486a-b6f0-9ede36b8ce4c" providerId="ADAL" clId="{D780297F-4C64-4EAF-86A9-0EE3029592BD}" dt="2024-10-04T13:39:58.758" v="5356" actId="20577"/>
          <ac:spMkLst>
            <pc:docMk/>
            <pc:sldMk cId="2704998219" sldId="274"/>
            <ac:spMk id="4" creationId="{478E3240-DA2E-A376-6235-95D22317EABE}"/>
          </ac:spMkLst>
        </pc:spChg>
        <pc:spChg chg="mod">
          <ac:chgData name="Scoggin, Jake" userId="5ad58cec-b21c-486a-b6f0-9ede36b8ce4c" providerId="ADAL" clId="{D780297F-4C64-4EAF-86A9-0EE3029592BD}" dt="2024-10-01T18:28:35.140" v="1681" actId="20577"/>
          <ac:spMkLst>
            <pc:docMk/>
            <pc:sldMk cId="2704998219" sldId="274"/>
            <ac:spMk id="5" creationId="{7A74BCDC-CEF0-829C-75C6-12792FFA7ABF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6" creationId="{373A925D-7A59-4A9B-2E7E-DF2577042A43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7" creationId="{C9CE76AD-9CAF-9B0C-0B3C-BF31A069F4D5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8" creationId="{6EFDBC04-FE4A-7A75-814A-26D91A70DE5D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9" creationId="{C8B690D4-B94F-9102-722E-00BCC53AF45C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0" creationId="{B8725117-0608-5985-6B0F-2139A2BD7E27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1" creationId="{B52BC5E8-C001-0A68-423A-442CCD52A9A8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2" creationId="{1F32DB74-76A1-40FB-CA33-79C07D1002A3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3" creationId="{08D25DED-E231-4A0A-BE31-77BF839FBCD6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4" creationId="{ECA312AE-E991-EC61-60AA-DE209F3FD1BB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5" creationId="{7D8157DB-910A-293C-1ECB-9580D53DEF91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6" creationId="{5E173A0C-6BE5-46D6-F6A4-AE0DDAFC2382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7" creationId="{34EC1D65-5DE8-937F-C5D9-8671DE4D2CAF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8" creationId="{B4F83973-6182-51AE-145C-65B1197FBA29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19" creationId="{E07B04FB-EB02-2306-E648-76DEC798E310}"/>
          </ac:spMkLst>
        </pc:spChg>
        <pc:spChg chg="add mod">
          <ac:chgData name="Scoggin, Jake" userId="5ad58cec-b21c-486a-b6f0-9ede36b8ce4c" providerId="ADAL" clId="{D780297F-4C64-4EAF-86A9-0EE3029592BD}" dt="2024-10-01T18:28:04.592" v="1668" actId="164"/>
          <ac:spMkLst>
            <pc:docMk/>
            <pc:sldMk cId="2704998219" sldId="274"/>
            <ac:spMk id="20" creationId="{3D6DF818-0F8C-9E01-535B-688A78AA57F6}"/>
          </ac:spMkLst>
        </pc:spChg>
        <pc:grpChg chg="add mod">
          <ac:chgData name="Scoggin, Jake" userId="5ad58cec-b21c-486a-b6f0-9ede36b8ce4c" providerId="ADAL" clId="{D780297F-4C64-4EAF-86A9-0EE3029592BD}" dt="2024-10-01T18:28:45.984" v="1682" actId="1076"/>
          <ac:grpSpMkLst>
            <pc:docMk/>
            <pc:sldMk cId="2704998219" sldId="274"/>
            <ac:grpSpMk id="63" creationId="{D8BAC736-5024-073F-8963-575DE38531A2}"/>
          </ac:grpSpMkLst>
        </pc:grp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22" creationId="{9FB4FB6A-96E6-220D-C4C5-7E66BC0A0AE0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23" creationId="{994A1BB9-C444-DF9E-1188-57D4D30535F0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26" creationId="{5855C9FF-D1DF-78AC-C062-FDDDC94681D1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29" creationId="{3D9AE250-27CB-DD19-E486-E8EA36A36F71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33" creationId="{D08DF029-A771-5FD2-A0F6-88CF518B76E2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36" creationId="{A1AE16E5-B4D3-B4C2-74BC-B9BEF758A943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39" creationId="{CA9C2155-F7F9-9B51-1E68-B7CD609DAD9A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42" creationId="{89918895-615B-D73C-2474-FE50DACBBE32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45" creationId="{B1153ECD-EB25-1A71-FF6D-E7E0A8B23D34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48" creationId="{CD37F7CA-B9D8-A770-BD46-0E28177D7CAE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51" creationId="{181939F6-B8BB-E6AC-2A84-40AC7886E210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54" creationId="{8D3D7E5B-FA09-CD21-9609-0A7317D5AB30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57" creationId="{EB5326D6-CC7D-EE1C-E593-1F3B3A0CC90D}"/>
          </ac:cxnSpMkLst>
        </pc:cxnChg>
        <pc:cxnChg chg="add mod">
          <ac:chgData name="Scoggin, Jake" userId="5ad58cec-b21c-486a-b6f0-9ede36b8ce4c" providerId="ADAL" clId="{D780297F-4C64-4EAF-86A9-0EE3029592BD}" dt="2024-10-01T18:28:04.592" v="1668" actId="164"/>
          <ac:cxnSpMkLst>
            <pc:docMk/>
            <pc:sldMk cId="2704998219" sldId="274"/>
            <ac:cxnSpMk id="60" creationId="{DCCC5A1F-16ED-E7CA-4067-194D63A3EA8B}"/>
          </ac:cxnSpMkLst>
        </pc:cxnChg>
      </pc:sldChg>
      <pc:sldChg chg="addSp delSp modSp add mod delAnim modAnim">
        <pc:chgData name="Scoggin, Jake" userId="5ad58cec-b21c-486a-b6f0-9ede36b8ce4c" providerId="ADAL" clId="{D780297F-4C64-4EAF-86A9-0EE3029592BD}" dt="2024-10-02T12:40:25.227" v="1958" actId="164"/>
        <pc:sldMkLst>
          <pc:docMk/>
          <pc:sldMk cId="4314676" sldId="275"/>
        </pc:sldMkLst>
        <pc:spChg chg="add mod">
          <ac:chgData name="Scoggin, Jake" userId="5ad58cec-b21c-486a-b6f0-9ede36b8ce4c" providerId="ADAL" clId="{D780297F-4C64-4EAF-86A9-0EE3029592BD}" dt="2024-10-01T17:35:34.839" v="1196" actId="20577"/>
          <ac:spMkLst>
            <pc:docMk/>
            <pc:sldMk cId="4314676" sldId="275"/>
            <ac:spMk id="2" creationId="{D0C48ACF-D653-9A09-5F4B-E59F47ADA2F6}"/>
          </ac:spMkLst>
        </pc:spChg>
        <pc:spChg chg="del mod">
          <ac:chgData name="Scoggin, Jake" userId="5ad58cec-b21c-486a-b6f0-9ede36b8ce4c" providerId="ADAL" clId="{D780297F-4C64-4EAF-86A9-0EE3029592BD}" dt="2024-10-01T17:33:51.885" v="1167" actId="478"/>
          <ac:spMkLst>
            <pc:docMk/>
            <pc:sldMk cId="4314676" sldId="275"/>
            <ac:spMk id="3" creationId="{4CCF9A44-8E11-2C04-8D5F-AF2D29C05190}"/>
          </ac:spMkLst>
        </pc:spChg>
        <pc:spChg chg="add mod">
          <ac:chgData name="Scoggin, Jake" userId="5ad58cec-b21c-486a-b6f0-9ede36b8ce4c" providerId="ADAL" clId="{D780297F-4C64-4EAF-86A9-0EE3029592BD}" dt="2024-10-02T12:39:12.839" v="1931" actId="164"/>
          <ac:spMkLst>
            <pc:docMk/>
            <pc:sldMk cId="4314676" sldId="275"/>
            <ac:spMk id="3" creationId="{D68014B4-0EBB-3CBD-EE2D-6183CAF0CC01}"/>
          </ac:spMkLst>
        </pc:spChg>
        <pc:spChg chg="del">
          <ac:chgData name="Scoggin, Jake" userId="5ad58cec-b21c-486a-b6f0-9ede36b8ce4c" providerId="ADAL" clId="{D780297F-4C64-4EAF-86A9-0EE3029592BD}" dt="2024-10-01T17:32:28.684" v="1126" actId="478"/>
          <ac:spMkLst>
            <pc:docMk/>
            <pc:sldMk cId="4314676" sldId="275"/>
            <ac:spMk id="4" creationId="{478E3240-DA2E-A376-6235-95D22317EABE}"/>
          </ac:spMkLst>
        </pc:spChg>
        <pc:spChg chg="del">
          <ac:chgData name="Scoggin, Jake" userId="5ad58cec-b21c-486a-b6f0-9ede36b8ce4c" providerId="ADAL" clId="{D780297F-4C64-4EAF-86A9-0EE3029592BD}" dt="2024-10-01T17:32:28.684" v="1126" actId="478"/>
          <ac:spMkLst>
            <pc:docMk/>
            <pc:sldMk cId="4314676" sldId="275"/>
            <ac:spMk id="5" creationId="{7A74BCDC-CEF0-829C-75C6-12792FFA7ABF}"/>
          </ac:spMkLst>
        </pc:spChg>
        <pc:spChg chg="add mod">
          <ac:chgData name="Scoggin, Jake" userId="5ad58cec-b21c-486a-b6f0-9ede36b8ce4c" providerId="ADAL" clId="{D780297F-4C64-4EAF-86A9-0EE3029592BD}" dt="2024-10-01T17:35:28.297" v="1193" actId="164"/>
          <ac:spMkLst>
            <pc:docMk/>
            <pc:sldMk cId="4314676" sldId="275"/>
            <ac:spMk id="6" creationId="{824FDA9C-0952-58DD-B56D-C4C8C78DC6EC}"/>
          </ac:spMkLst>
        </pc:spChg>
        <pc:spChg chg="add mod topLvl">
          <ac:chgData name="Scoggin, Jake" userId="5ad58cec-b21c-486a-b6f0-9ede36b8ce4c" providerId="ADAL" clId="{D780297F-4C64-4EAF-86A9-0EE3029592BD}" dt="2024-10-01T17:42:20.492" v="1281" actId="20577"/>
          <ac:spMkLst>
            <pc:docMk/>
            <pc:sldMk cId="4314676" sldId="275"/>
            <ac:spMk id="7" creationId="{950C5407-648C-4FDB-6FE7-5B7990541B84}"/>
          </ac:spMkLst>
        </pc:spChg>
        <pc:spChg chg="add mod">
          <ac:chgData name="Scoggin, Jake" userId="5ad58cec-b21c-486a-b6f0-9ede36b8ce4c" providerId="ADAL" clId="{D780297F-4C64-4EAF-86A9-0EE3029592BD}" dt="2024-10-01T17:35:51.817" v="1201" actId="164"/>
          <ac:spMkLst>
            <pc:docMk/>
            <pc:sldMk cId="4314676" sldId="275"/>
            <ac:spMk id="8" creationId="{1AEB117A-DBCF-0880-7305-3CC6DABF8762}"/>
          </ac:spMkLst>
        </pc:spChg>
        <pc:spChg chg="add mod">
          <ac:chgData name="Scoggin, Jake" userId="5ad58cec-b21c-486a-b6f0-9ede36b8ce4c" providerId="ADAL" clId="{D780297F-4C64-4EAF-86A9-0EE3029592BD}" dt="2024-10-02T12:39:12.839" v="1931" actId="164"/>
          <ac:spMkLst>
            <pc:docMk/>
            <pc:sldMk cId="4314676" sldId="275"/>
            <ac:spMk id="13" creationId="{DD56D8D4-E811-3536-AF38-14EF543E4F70}"/>
          </ac:spMkLst>
        </pc:spChg>
        <pc:spChg chg="mod">
          <ac:chgData name="Scoggin, Jake" userId="5ad58cec-b21c-486a-b6f0-9ede36b8ce4c" providerId="ADAL" clId="{D780297F-4C64-4EAF-86A9-0EE3029592BD}" dt="2024-10-02T12:39:30.277" v="1943" actId="207"/>
          <ac:spMkLst>
            <pc:docMk/>
            <pc:sldMk cId="4314676" sldId="275"/>
            <ac:spMk id="17" creationId="{937A9A77-A52A-F65B-4726-E3A9179D7D1E}"/>
          </ac:spMkLst>
        </pc:spChg>
        <pc:spChg chg="add mod">
          <ac:chgData name="Scoggin, Jake" userId="5ad58cec-b21c-486a-b6f0-9ede36b8ce4c" providerId="ADAL" clId="{D780297F-4C64-4EAF-86A9-0EE3029592BD}" dt="2024-10-01T17:35:22.380" v="1192" actId="1076"/>
          <ac:spMkLst>
            <pc:docMk/>
            <pc:sldMk cId="4314676" sldId="275"/>
            <ac:spMk id="18" creationId="{B1BC9756-E075-77CE-E55A-29F395613B27}"/>
          </ac:spMkLst>
        </pc:spChg>
        <pc:spChg chg="mod">
          <ac:chgData name="Scoggin, Jake" userId="5ad58cec-b21c-486a-b6f0-9ede36b8ce4c" providerId="ADAL" clId="{D780297F-4C64-4EAF-86A9-0EE3029592BD}" dt="2024-10-02T12:39:24.703" v="1942" actId="20577"/>
          <ac:spMkLst>
            <pc:docMk/>
            <pc:sldMk cId="4314676" sldId="275"/>
            <ac:spMk id="23" creationId="{C8BDD520-5512-05AC-7042-992C17608CEC}"/>
          </ac:spMkLst>
        </pc:spChg>
        <pc:spChg chg="add mod">
          <ac:chgData name="Scoggin, Jake" userId="5ad58cec-b21c-486a-b6f0-9ede36b8ce4c" providerId="ADAL" clId="{D780297F-4C64-4EAF-86A9-0EE3029592BD}" dt="2024-10-01T17:36:38.058" v="1210" actId="164"/>
          <ac:spMkLst>
            <pc:docMk/>
            <pc:sldMk cId="4314676" sldId="275"/>
            <ac:spMk id="25" creationId="{505CB74A-52BB-E9DB-F208-CC8DE3B46DCF}"/>
          </ac:spMkLst>
        </pc:spChg>
        <pc:spChg chg="mod">
          <ac:chgData name="Scoggin, Jake" userId="5ad58cec-b21c-486a-b6f0-9ede36b8ce4c" providerId="ADAL" clId="{D780297F-4C64-4EAF-86A9-0EE3029592BD}" dt="2024-10-01T17:38:01.901" v="1223" actId="20577"/>
          <ac:spMkLst>
            <pc:docMk/>
            <pc:sldMk cId="4314676" sldId="275"/>
            <ac:spMk id="28" creationId="{BEE4341F-72D8-36FE-47B6-18D9A7A450EB}"/>
          </ac:spMkLst>
        </pc:spChg>
        <pc:spChg chg="mod">
          <ac:chgData name="Scoggin, Jake" userId="5ad58cec-b21c-486a-b6f0-9ede36b8ce4c" providerId="ADAL" clId="{D780297F-4C64-4EAF-86A9-0EE3029592BD}" dt="2024-10-01T17:40:20.697" v="1258" actId="1076"/>
          <ac:spMkLst>
            <pc:docMk/>
            <pc:sldMk cId="4314676" sldId="275"/>
            <ac:spMk id="33" creationId="{740D9AA3-8DEA-D7CE-1A6F-177863992921}"/>
          </ac:spMkLst>
        </pc:spChg>
        <pc:spChg chg="mod">
          <ac:chgData name="Scoggin, Jake" userId="5ad58cec-b21c-486a-b6f0-9ede36b8ce4c" providerId="ADAL" clId="{D780297F-4C64-4EAF-86A9-0EE3029592BD}" dt="2024-10-01T17:40:58.425" v="1262" actId="1076"/>
          <ac:spMkLst>
            <pc:docMk/>
            <pc:sldMk cId="4314676" sldId="275"/>
            <ac:spMk id="37" creationId="{922F926C-4181-CF83-7587-88EA869F4739}"/>
          </ac:spMkLst>
        </pc:spChg>
        <pc:grpChg chg="add mod">
          <ac:chgData name="Scoggin, Jake" userId="5ad58cec-b21c-486a-b6f0-9ede36b8ce4c" providerId="ADAL" clId="{D780297F-4C64-4EAF-86A9-0EE3029592BD}" dt="2024-10-02T12:40:25.227" v="1958" actId="164"/>
          <ac:grpSpMkLst>
            <pc:docMk/>
            <pc:sldMk cId="4314676" sldId="275"/>
            <ac:grpSpMk id="15" creationId="{93C34437-C6CB-DE49-CA5E-060722E10FE6}"/>
          </ac:grpSpMkLst>
        </pc:grpChg>
        <pc:grpChg chg="add mod">
          <ac:chgData name="Scoggin, Jake" userId="5ad58cec-b21c-486a-b6f0-9ede36b8ce4c" providerId="ADAL" clId="{D780297F-4C64-4EAF-86A9-0EE3029592BD}" dt="2024-10-02T12:40:25.227" v="1958" actId="164"/>
          <ac:grpSpMkLst>
            <pc:docMk/>
            <pc:sldMk cId="4314676" sldId="275"/>
            <ac:grpSpMk id="16" creationId="{7A2ADF62-9F82-D080-21A8-EAE709B16441}"/>
          </ac:grpSpMkLst>
        </pc:grpChg>
        <pc:grpChg chg="add mod">
          <ac:chgData name="Scoggin, Jake" userId="5ad58cec-b21c-486a-b6f0-9ede36b8ce4c" providerId="ADAL" clId="{D780297F-4C64-4EAF-86A9-0EE3029592BD}" dt="2024-10-01T17:35:28.297" v="1193" actId="164"/>
          <ac:grpSpMkLst>
            <pc:docMk/>
            <pc:sldMk cId="4314676" sldId="275"/>
            <ac:grpSpMk id="19" creationId="{CA78F875-B769-2C4E-23B1-D0B996F5389C}"/>
          </ac:grpSpMkLst>
        </pc:grpChg>
        <pc:grpChg chg="add del mod">
          <ac:chgData name="Scoggin, Jake" userId="5ad58cec-b21c-486a-b6f0-9ede36b8ce4c" providerId="ADAL" clId="{D780297F-4C64-4EAF-86A9-0EE3029592BD}" dt="2024-10-01T17:38:32.199" v="1239" actId="165"/>
          <ac:grpSpMkLst>
            <pc:docMk/>
            <pc:sldMk cId="4314676" sldId="275"/>
            <ac:grpSpMk id="20" creationId="{654AD184-0CE4-273F-4EB4-87141EDC4681}"/>
          </ac:grpSpMkLst>
        </pc:grpChg>
        <pc:grpChg chg="add mod">
          <ac:chgData name="Scoggin, Jake" userId="5ad58cec-b21c-486a-b6f0-9ede36b8ce4c" providerId="ADAL" clId="{D780297F-4C64-4EAF-86A9-0EE3029592BD}" dt="2024-10-01T17:35:51.817" v="1201" actId="164"/>
          <ac:grpSpMkLst>
            <pc:docMk/>
            <pc:sldMk cId="4314676" sldId="275"/>
            <ac:grpSpMk id="21" creationId="{69B558AE-CEC8-89F9-058A-DEE8AE03B6DC}"/>
          </ac:grpSpMkLst>
        </pc:grpChg>
        <pc:grpChg chg="add mod">
          <ac:chgData name="Scoggin, Jake" userId="5ad58cec-b21c-486a-b6f0-9ede36b8ce4c" providerId="ADAL" clId="{D780297F-4C64-4EAF-86A9-0EE3029592BD}" dt="2024-10-01T17:36:38.058" v="1210" actId="164"/>
          <ac:grpSpMkLst>
            <pc:docMk/>
            <pc:sldMk cId="4314676" sldId="275"/>
            <ac:grpSpMk id="26" creationId="{D00DA8C1-7224-CA48-1A9F-F67D3B2BBD1C}"/>
          </ac:grpSpMkLst>
        </pc:grpChg>
        <pc:grpChg chg="add del mod">
          <ac:chgData name="Scoggin, Jake" userId="5ad58cec-b21c-486a-b6f0-9ede36b8ce4c" providerId="ADAL" clId="{D780297F-4C64-4EAF-86A9-0EE3029592BD}" dt="2024-10-01T17:41:49.821" v="1267" actId="478"/>
          <ac:grpSpMkLst>
            <pc:docMk/>
            <pc:sldMk cId="4314676" sldId="275"/>
            <ac:grpSpMk id="27" creationId="{806B634F-316C-76A0-0E95-CE142E1616EF}"/>
          </ac:grpSpMkLst>
        </pc:grpChg>
        <pc:grpChg chg="add mod">
          <ac:chgData name="Scoggin, Jake" userId="5ad58cec-b21c-486a-b6f0-9ede36b8ce4c" providerId="ADAL" clId="{D780297F-4C64-4EAF-86A9-0EE3029592BD}" dt="2024-10-02T12:40:25.227" v="1958" actId="164"/>
          <ac:grpSpMkLst>
            <pc:docMk/>
            <pc:sldMk cId="4314676" sldId="275"/>
            <ac:grpSpMk id="27" creationId="{91E3F990-4251-27FE-0C01-650FE862DCAB}"/>
          </ac:grpSpMkLst>
        </pc:grpChg>
        <pc:grpChg chg="add del mod">
          <ac:chgData name="Scoggin, Jake" userId="5ad58cec-b21c-486a-b6f0-9ede36b8ce4c" providerId="ADAL" clId="{D780297F-4C64-4EAF-86A9-0EE3029592BD}" dt="2024-10-01T17:41:52.392" v="1268" actId="478"/>
          <ac:grpSpMkLst>
            <pc:docMk/>
            <pc:sldMk cId="4314676" sldId="275"/>
            <ac:grpSpMk id="31" creationId="{8671B200-16E7-EEA7-30C9-A95CF52EF543}"/>
          </ac:grpSpMkLst>
        </pc:grpChg>
        <pc:grpChg chg="add del mod">
          <ac:chgData name="Scoggin, Jake" userId="5ad58cec-b21c-486a-b6f0-9ede36b8ce4c" providerId="ADAL" clId="{D780297F-4C64-4EAF-86A9-0EE3029592BD}" dt="2024-10-01T17:42:35.396" v="1282" actId="478"/>
          <ac:grpSpMkLst>
            <pc:docMk/>
            <pc:sldMk cId="4314676" sldId="275"/>
            <ac:grpSpMk id="35" creationId="{8C728D43-F5E4-0179-574B-076201FC8856}"/>
          </ac:grpSpMkLst>
        </pc:grpChg>
        <pc:cxnChg chg="add mod">
          <ac:chgData name="Scoggin, Jake" userId="5ad58cec-b21c-486a-b6f0-9ede36b8ce4c" providerId="ADAL" clId="{D780297F-4C64-4EAF-86A9-0EE3029592BD}" dt="2024-10-02T12:39:12.839" v="1931" actId="164"/>
          <ac:cxnSpMkLst>
            <pc:docMk/>
            <pc:sldMk cId="4314676" sldId="275"/>
            <ac:cxnSpMk id="4" creationId="{DE59778D-3C1F-F921-F9A1-5FAA7A526C99}"/>
          </ac:cxnSpMkLst>
        </pc:cxnChg>
        <pc:cxnChg chg="add mod">
          <ac:chgData name="Scoggin, Jake" userId="5ad58cec-b21c-486a-b6f0-9ede36b8ce4c" providerId="ADAL" clId="{D780297F-4C64-4EAF-86A9-0EE3029592BD}" dt="2024-10-01T17:35:28.297" v="1193" actId="164"/>
          <ac:cxnSpMkLst>
            <pc:docMk/>
            <pc:sldMk cId="4314676" sldId="275"/>
            <ac:cxnSpMk id="10" creationId="{D235A945-4C8D-8BED-B368-97C92D318FBC}"/>
          </ac:cxnSpMkLst>
        </pc:cxnChg>
        <pc:cxnChg chg="add mod topLvl">
          <ac:chgData name="Scoggin, Jake" userId="5ad58cec-b21c-486a-b6f0-9ede36b8ce4c" providerId="ADAL" clId="{D780297F-4C64-4EAF-86A9-0EE3029592BD}" dt="2024-10-01T17:38:32.199" v="1239" actId="165"/>
          <ac:cxnSpMkLst>
            <pc:docMk/>
            <pc:sldMk cId="4314676" sldId="275"/>
            <ac:cxnSpMk id="11" creationId="{CC2B5580-D55A-D178-1E5B-D966DC7479EC}"/>
          </ac:cxnSpMkLst>
        </pc:cxnChg>
        <pc:cxnChg chg="add mod">
          <ac:chgData name="Scoggin, Jake" userId="5ad58cec-b21c-486a-b6f0-9ede36b8ce4c" providerId="ADAL" clId="{D780297F-4C64-4EAF-86A9-0EE3029592BD}" dt="2024-10-01T17:35:51.817" v="1201" actId="164"/>
          <ac:cxnSpMkLst>
            <pc:docMk/>
            <pc:sldMk cId="4314676" sldId="275"/>
            <ac:cxnSpMk id="14" creationId="{01E6A958-6EEE-9677-1DC5-963A82EA76E5}"/>
          </ac:cxnSpMkLst>
        </pc:cxnChg>
        <pc:cxnChg chg="mod">
          <ac:chgData name="Scoggin, Jake" userId="5ad58cec-b21c-486a-b6f0-9ede36b8ce4c" providerId="ADAL" clId="{D780297F-4C64-4EAF-86A9-0EE3029592BD}" dt="2024-10-02T12:39:44.383" v="1946" actId="14100"/>
          <ac:cxnSpMkLst>
            <pc:docMk/>
            <pc:sldMk cId="4314676" sldId="275"/>
            <ac:cxnSpMk id="20" creationId="{4F70F52D-437F-3929-A97F-0A223F0C072B}"/>
          </ac:cxnSpMkLst>
        </pc:cxnChg>
        <pc:cxnChg chg="add mod">
          <ac:chgData name="Scoggin, Jake" userId="5ad58cec-b21c-486a-b6f0-9ede36b8ce4c" providerId="ADAL" clId="{D780297F-4C64-4EAF-86A9-0EE3029592BD}" dt="2024-10-01T17:36:38.058" v="1210" actId="164"/>
          <ac:cxnSpMkLst>
            <pc:docMk/>
            <pc:sldMk cId="4314676" sldId="275"/>
            <ac:cxnSpMk id="22" creationId="{219869EE-D7BA-3887-25BC-E5791AE2F65B}"/>
          </ac:cxnSpMkLst>
        </pc:cxnChg>
        <pc:cxnChg chg="mod">
          <ac:chgData name="Scoggin, Jake" userId="5ad58cec-b21c-486a-b6f0-9ede36b8ce4c" providerId="ADAL" clId="{D780297F-4C64-4EAF-86A9-0EE3029592BD}" dt="2024-10-01T17:41:49.821" v="1267" actId="478"/>
          <ac:cxnSpMkLst>
            <pc:docMk/>
            <pc:sldMk cId="4314676" sldId="275"/>
            <ac:cxnSpMk id="29" creationId="{BE1EC07B-6FC0-4822-035C-843A0C9B275D}"/>
          </ac:cxnSpMkLst>
        </pc:cxnChg>
        <pc:cxnChg chg="mod">
          <ac:chgData name="Scoggin, Jake" userId="5ad58cec-b21c-486a-b6f0-9ede36b8ce4c" providerId="ADAL" clId="{D780297F-4C64-4EAF-86A9-0EE3029592BD}" dt="2024-10-01T17:40:11.366" v="1256" actId="14100"/>
          <ac:cxnSpMkLst>
            <pc:docMk/>
            <pc:sldMk cId="4314676" sldId="275"/>
            <ac:cxnSpMk id="32" creationId="{E43C3413-1D2B-11CD-D932-638FE279B528}"/>
          </ac:cxnSpMkLst>
        </pc:cxnChg>
        <pc:cxnChg chg="mod">
          <ac:chgData name="Scoggin, Jake" userId="5ad58cec-b21c-486a-b6f0-9ede36b8ce4c" providerId="ADAL" clId="{D780297F-4C64-4EAF-86A9-0EE3029592BD}" dt="2024-10-01T17:41:10.079" v="1263" actId="14100"/>
          <ac:cxnSpMkLst>
            <pc:docMk/>
            <pc:sldMk cId="4314676" sldId="275"/>
            <ac:cxnSpMk id="36" creationId="{FB20CE18-4BC4-6BAF-9A05-53B50E21368B}"/>
          </ac:cxnSpMkLst>
        </pc:cxnChg>
      </pc:sldChg>
      <pc:sldChg chg="addSp delSp modSp add mod ord modAnim">
        <pc:chgData name="Scoggin, Jake" userId="5ad58cec-b21c-486a-b6f0-9ede36b8ce4c" providerId="ADAL" clId="{D780297F-4C64-4EAF-86A9-0EE3029592BD}" dt="2024-10-02T12:40:28.042" v="1959"/>
        <pc:sldMkLst>
          <pc:docMk/>
          <pc:sldMk cId="1354201992" sldId="276"/>
        </pc:sldMkLst>
        <pc:spChg chg="mod">
          <ac:chgData name="Scoggin, Jake" userId="5ad58cec-b21c-486a-b6f0-9ede36b8ce4c" providerId="ADAL" clId="{D780297F-4C64-4EAF-86A9-0EE3029592BD}" dt="2024-10-01T17:45:27.219" v="1304"/>
          <ac:spMkLst>
            <pc:docMk/>
            <pc:sldMk cId="1354201992" sldId="276"/>
            <ac:spMk id="5" creationId="{0624D321-B358-0F21-C061-2A8502F7E28F}"/>
          </ac:spMkLst>
        </pc:spChg>
        <pc:spChg chg="mod">
          <ac:chgData name="Scoggin, Jake" userId="5ad58cec-b21c-486a-b6f0-9ede36b8ce4c" providerId="ADAL" clId="{D780297F-4C64-4EAF-86A9-0EE3029592BD}" dt="2024-10-01T17:44:08.855" v="1295" actId="20577"/>
          <ac:spMkLst>
            <pc:docMk/>
            <pc:sldMk cId="1354201992" sldId="276"/>
            <ac:spMk id="7" creationId="{950C5407-648C-4FDB-6FE7-5B7990541B84}"/>
          </ac:spMkLst>
        </pc:spChg>
        <pc:spChg chg="mod topLvl">
          <ac:chgData name="Scoggin, Jake" userId="5ad58cec-b21c-486a-b6f0-9ede36b8ce4c" providerId="ADAL" clId="{D780297F-4C64-4EAF-86A9-0EE3029592BD}" dt="2024-10-01T17:43:41.971" v="1286" actId="207"/>
          <ac:spMkLst>
            <pc:docMk/>
            <pc:sldMk cId="1354201992" sldId="276"/>
            <ac:spMk id="8" creationId="{1AEB117A-DBCF-0880-7305-3CC6DABF8762}"/>
          </ac:spMkLst>
        </pc:spChg>
        <pc:spChg chg="mod">
          <ac:chgData name="Scoggin, Jake" userId="5ad58cec-b21c-486a-b6f0-9ede36b8ce4c" providerId="ADAL" clId="{D780297F-4C64-4EAF-86A9-0EE3029592BD}" dt="2024-10-02T12:40:28.042" v="1959"/>
          <ac:spMkLst>
            <pc:docMk/>
            <pc:sldMk cId="1354201992" sldId="276"/>
            <ac:spMk id="15" creationId="{115B767E-45A1-51EF-9A87-6169CDC31CD6}"/>
          </ac:spMkLst>
        </pc:spChg>
        <pc:spChg chg="mod">
          <ac:chgData name="Scoggin, Jake" userId="5ad58cec-b21c-486a-b6f0-9ede36b8ce4c" providerId="ADAL" clId="{D780297F-4C64-4EAF-86A9-0EE3029592BD}" dt="2024-10-02T12:40:28.042" v="1959"/>
          <ac:spMkLst>
            <pc:docMk/>
            <pc:sldMk cId="1354201992" sldId="276"/>
            <ac:spMk id="17" creationId="{7AF711EB-57F5-3905-E019-BD9EF36268C9}"/>
          </ac:spMkLst>
        </pc:spChg>
        <pc:spChg chg="mod">
          <ac:chgData name="Scoggin, Jake" userId="5ad58cec-b21c-486a-b6f0-9ede36b8ce4c" providerId="ADAL" clId="{D780297F-4C64-4EAF-86A9-0EE3029592BD}" dt="2024-10-02T12:40:28.042" v="1959"/>
          <ac:spMkLst>
            <pc:docMk/>
            <pc:sldMk cId="1354201992" sldId="276"/>
            <ac:spMk id="20" creationId="{3E834D3F-2CA6-BD2C-DAAE-3B3AABB1F27A}"/>
          </ac:spMkLst>
        </pc:spChg>
        <pc:spChg chg="mod">
          <ac:chgData name="Scoggin, Jake" userId="5ad58cec-b21c-486a-b6f0-9ede36b8ce4c" providerId="ADAL" clId="{D780297F-4C64-4EAF-86A9-0EE3029592BD}" dt="2024-10-02T12:40:28.042" v="1959"/>
          <ac:spMkLst>
            <pc:docMk/>
            <pc:sldMk cId="1354201992" sldId="276"/>
            <ac:spMk id="22" creationId="{DB9B579B-39E8-EBC0-1435-AB7789D59981}"/>
          </ac:spMkLst>
        </pc:spChg>
        <pc:spChg chg="del topLvl">
          <ac:chgData name="Scoggin, Jake" userId="5ad58cec-b21c-486a-b6f0-9ede36b8ce4c" providerId="ADAL" clId="{D780297F-4C64-4EAF-86A9-0EE3029592BD}" dt="2024-10-01T17:43:48.551" v="1288" actId="478"/>
          <ac:spMkLst>
            <pc:docMk/>
            <pc:sldMk cId="1354201992" sldId="276"/>
            <ac:spMk id="25" creationId="{505CB74A-52BB-E9DB-F208-CC8DE3B46DCF}"/>
          </ac:spMkLst>
        </pc:spChg>
        <pc:spChg chg="mod">
          <ac:chgData name="Scoggin, Jake" userId="5ad58cec-b21c-486a-b6f0-9ede36b8ce4c" providerId="ADAL" clId="{D780297F-4C64-4EAF-86A9-0EE3029592BD}" dt="2024-10-01T17:44:13.569" v="1297" actId="6549"/>
          <ac:spMkLst>
            <pc:docMk/>
            <pc:sldMk cId="1354201992" sldId="276"/>
            <ac:spMk id="37" creationId="{922F926C-4181-CF83-7587-88EA869F4739}"/>
          </ac:spMkLst>
        </pc:spChg>
        <pc:grpChg chg="add mod">
          <ac:chgData name="Scoggin, Jake" userId="5ad58cec-b21c-486a-b6f0-9ede36b8ce4c" providerId="ADAL" clId="{D780297F-4C64-4EAF-86A9-0EE3029592BD}" dt="2024-10-01T17:45:27.219" v="1304"/>
          <ac:grpSpMkLst>
            <pc:docMk/>
            <pc:sldMk cId="1354201992" sldId="276"/>
            <ac:grpSpMk id="3" creationId="{A887399E-4A94-D493-C696-91E6DFDDAB91}"/>
          </ac:grpSpMkLst>
        </pc:grpChg>
        <pc:grpChg chg="add mod">
          <ac:chgData name="Scoggin, Jake" userId="5ad58cec-b21c-486a-b6f0-9ede36b8ce4c" providerId="ADAL" clId="{D780297F-4C64-4EAF-86A9-0EE3029592BD}" dt="2024-10-02T12:40:28.042" v="1959"/>
          <ac:grpSpMkLst>
            <pc:docMk/>
            <pc:sldMk cId="1354201992" sldId="276"/>
            <ac:grpSpMk id="9" creationId="{AC22E01A-58FF-B291-E7C8-25AE99D15194}"/>
          </ac:grpSpMkLst>
        </pc:grpChg>
        <pc:grpChg chg="mod">
          <ac:chgData name="Scoggin, Jake" userId="5ad58cec-b21c-486a-b6f0-9ede36b8ce4c" providerId="ADAL" clId="{D780297F-4C64-4EAF-86A9-0EE3029592BD}" dt="2024-10-02T12:40:28.042" v="1959"/>
          <ac:grpSpMkLst>
            <pc:docMk/>
            <pc:sldMk cId="1354201992" sldId="276"/>
            <ac:grpSpMk id="12" creationId="{D9083FFF-4E22-2AAC-C4F1-DB813D2E47F4}"/>
          </ac:grpSpMkLst>
        </pc:grpChg>
        <pc:grpChg chg="mod">
          <ac:chgData name="Scoggin, Jake" userId="5ad58cec-b21c-486a-b6f0-9ede36b8ce4c" providerId="ADAL" clId="{D780297F-4C64-4EAF-86A9-0EE3029592BD}" dt="2024-10-02T12:40:28.042" v="1959"/>
          <ac:grpSpMkLst>
            <pc:docMk/>
            <pc:sldMk cId="1354201992" sldId="276"/>
            <ac:grpSpMk id="13" creationId="{2A2B4314-447C-4319-F1A8-47DFA3DF9542}"/>
          </ac:grpSpMkLst>
        </pc:grpChg>
        <pc:grpChg chg="del">
          <ac:chgData name="Scoggin, Jake" userId="5ad58cec-b21c-486a-b6f0-9ede36b8ce4c" providerId="ADAL" clId="{D780297F-4C64-4EAF-86A9-0EE3029592BD}" dt="2024-10-01T17:43:27.738" v="1284" actId="165"/>
          <ac:grpSpMkLst>
            <pc:docMk/>
            <pc:sldMk cId="1354201992" sldId="276"/>
            <ac:grpSpMk id="21" creationId="{69B558AE-CEC8-89F9-058A-DEE8AE03B6DC}"/>
          </ac:grpSpMkLst>
        </pc:grpChg>
        <pc:grpChg chg="del">
          <ac:chgData name="Scoggin, Jake" userId="5ad58cec-b21c-486a-b6f0-9ede36b8ce4c" providerId="ADAL" clId="{D780297F-4C64-4EAF-86A9-0EE3029592BD}" dt="2024-10-01T17:43:45.921" v="1287" actId="478"/>
          <ac:grpSpMkLst>
            <pc:docMk/>
            <pc:sldMk cId="1354201992" sldId="276"/>
            <ac:grpSpMk id="26" creationId="{D00DA8C1-7224-CA48-1A9F-F67D3B2BBD1C}"/>
          </ac:grpSpMkLst>
        </pc:grpChg>
        <pc:grpChg chg="del">
          <ac:chgData name="Scoggin, Jake" userId="5ad58cec-b21c-486a-b6f0-9ede36b8ce4c" providerId="ADAL" clId="{D780297F-4C64-4EAF-86A9-0EE3029592BD}" dt="2024-10-01T17:45:10.080" v="1303" actId="478"/>
          <ac:grpSpMkLst>
            <pc:docMk/>
            <pc:sldMk cId="1354201992" sldId="276"/>
            <ac:grpSpMk id="35" creationId="{8C728D43-F5E4-0179-574B-076201FC8856}"/>
          </ac:grpSpMkLst>
        </pc:grpChg>
        <pc:cxnChg chg="mod">
          <ac:chgData name="Scoggin, Jake" userId="5ad58cec-b21c-486a-b6f0-9ede36b8ce4c" providerId="ADAL" clId="{D780297F-4C64-4EAF-86A9-0EE3029592BD}" dt="2024-10-01T17:45:49.587" v="1307" actId="693"/>
          <ac:cxnSpMkLst>
            <pc:docMk/>
            <pc:sldMk cId="1354201992" sldId="276"/>
            <ac:cxnSpMk id="4" creationId="{99175A5E-59DA-D889-D06A-9D7215229032}"/>
          </ac:cxnSpMkLst>
        </pc:cxnChg>
        <pc:cxnChg chg="mod topLvl">
          <ac:chgData name="Scoggin, Jake" userId="5ad58cec-b21c-486a-b6f0-9ede36b8ce4c" providerId="ADAL" clId="{D780297F-4C64-4EAF-86A9-0EE3029592BD}" dt="2024-10-01T17:43:58.364" v="1290" actId="208"/>
          <ac:cxnSpMkLst>
            <pc:docMk/>
            <pc:sldMk cId="1354201992" sldId="276"/>
            <ac:cxnSpMk id="14" creationId="{01E6A958-6EEE-9677-1DC5-963A82EA76E5}"/>
          </ac:cxnSpMkLst>
        </pc:cxnChg>
        <pc:cxnChg chg="mod">
          <ac:chgData name="Scoggin, Jake" userId="5ad58cec-b21c-486a-b6f0-9ede36b8ce4c" providerId="ADAL" clId="{D780297F-4C64-4EAF-86A9-0EE3029592BD}" dt="2024-10-02T12:40:28.042" v="1959"/>
          <ac:cxnSpMkLst>
            <pc:docMk/>
            <pc:sldMk cId="1354201992" sldId="276"/>
            <ac:cxnSpMk id="16" creationId="{747C390E-5CD7-E910-986B-9D86E0E44354}"/>
          </ac:cxnSpMkLst>
        </pc:cxnChg>
        <pc:cxnChg chg="mod">
          <ac:chgData name="Scoggin, Jake" userId="5ad58cec-b21c-486a-b6f0-9ede36b8ce4c" providerId="ADAL" clId="{D780297F-4C64-4EAF-86A9-0EE3029592BD}" dt="2024-10-02T12:40:28.042" v="1959"/>
          <ac:cxnSpMkLst>
            <pc:docMk/>
            <pc:sldMk cId="1354201992" sldId="276"/>
            <ac:cxnSpMk id="21" creationId="{064D961F-7199-F4A6-9927-AD388BE794A8}"/>
          </ac:cxnSpMkLst>
        </pc:cxnChg>
        <pc:cxnChg chg="del topLvl">
          <ac:chgData name="Scoggin, Jake" userId="5ad58cec-b21c-486a-b6f0-9ede36b8ce4c" providerId="ADAL" clId="{D780297F-4C64-4EAF-86A9-0EE3029592BD}" dt="2024-10-01T17:43:45.921" v="1287" actId="478"/>
          <ac:cxnSpMkLst>
            <pc:docMk/>
            <pc:sldMk cId="1354201992" sldId="276"/>
            <ac:cxnSpMk id="22" creationId="{219869EE-D7BA-3887-25BC-E5791AE2F65B}"/>
          </ac:cxnSpMkLst>
        </pc:cxnChg>
      </pc:sldChg>
      <pc:sldChg chg="add del modAnim">
        <pc:chgData name="Scoggin, Jake" userId="5ad58cec-b21c-486a-b6f0-9ede36b8ce4c" providerId="ADAL" clId="{D780297F-4C64-4EAF-86A9-0EE3029592BD}" dt="2024-10-01T17:47:46.593" v="1331" actId="47"/>
        <pc:sldMkLst>
          <pc:docMk/>
          <pc:sldMk cId="2550284943" sldId="277"/>
        </pc:sldMkLst>
      </pc:sldChg>
      <pc:sldChg chg="addSp delSp modSp add mod modAnim">
        <pc:chgData name="Scoggin, Jake" userId="5ad58cec-b21c-486a-b6f0-9ede36b8ce4c" providerId="ADAL" clId="{D780297F-4C64-4EAF-86A9-0EE3029592BD}" dt="2024-10-02T12:40:28.937" v="1960"/>
        <pc:sldMkLst>
          <pc:docMk/>
          <pc:sldMk cId="1684107759" sldId="278"/>
        </pc:sldMkLst>
        <pc:spChg chg="mod">
          <ac:chgData name="Scoggin, Jake" userId="5ad58cec-b21c-486a-b6f0-9ede36b8ce4c" providerId="ADAL" clId="{D780297F-4C64-4EAF-86A9-0EE3029592BD}" dt="2024-10-01T17:46:15.046" v="1314" actId="20577"/>
          <ac:spMkLst>
            <pc:docMk/>
            <pc:sldMk cId="1684107759" sldId="278"/>
            <ac:spMk id="7" creationId="{950C5407-648C-4FDB-6FE7-5B7990541B84}"/>
          </ac:spMkLst>
        </pc:spChg>
        <pc:spChg chg="add mod">
          <ac:chgData name="Scoggin, Jake" userId="5ad58cec-b21c-486a-b6f0-9ede36b8ce4c" providerId="ADAL" clId="{D780297F-4C64-4EAF-86A9-0EE3029592BD}" dt="2024-10-01T17:47:07.875" v="1328" actId="20577"/>
          <ac:spMkLst>
            <pc:docMk/>
            <pc:sldMk cId="1684107759" sldId="278"/>
            <ac:spMk id="15" creationId="{5E4442A9-94D7-CD16-32F5-C2ED5E27DC25}"/>
          </ac:spMkLst>
        </pc:spChg>
        <pc:spChg chg="mod">
          <ac:chgData name="Scoggin, Jake" userId="5ad58cec-b21c-486a-b6f0-9ede36b8ce4c" providerId="ADAL" clId="{D780297F-4C64-4EAF-86A9-0EE3029592BD}" dt="2024-10-02T12:40:28.937" v="1960"/>
          <ac:spMkLst>
            <pc:docMk/>
            <pc:sldMk cId="1684107759" sldId="278"/>
            <ac:spMk id="17" creationId="{30323E84-BB2B-FC80-CF9C-0D0E75948A5C}"/>
          </ac:spMkLst>
        </pc:spChg>
        <pc:spChg chg="mod">
          <ac:chgData name="Scoggin, Jake" userId="5ad58cec-b21c-486a-b6f0-9ede36b8ce4c" providerId="ADAL" clId="{D780297F-4C64-4EAF-86A9-0EE3029592BD}" dt="2024-10-02T12:40:28.937" v="1960"/>
          <ac:spMkLst>
            <pc:docMk/>
            <pc:sldMk cId="1684107759" sldId="278"/>
            <ac:spMk id="21" creationId="{381A3EBC-E9C6-0646-E901-F3D94B6EDD23}"/>
          </ac:spMkLst>
        </pc:spChg>
        <pc:spChg chg="mod">
          <ac:chgData name="Scoggin, Jake" userId="5ad58cec-b21c-486a-b6f0-9ede36b8ce4c" providerId="ADAL" clId="{D780297F-4C64-4EAF-86A9-0EE3029592BD}" dt="2024-10-02T12:40:28.937" v="1960"/>
          <ac:spMkLst>
            <pc:docMk/>
            <pc:sldMk cId="1684107759" sldId="278"/>
            <ac:spMk id="22" creationId="{B393F7D4-49E0-906D-BF9A-6574DA97CC3F}"/>
          </ac:spMkLst>
        </pc:spChg>
        <pc:spChg chg="mod">
          <ac:chgData name="Scoggin, Jake" userId="5ad58cec-b21c-486a-b6f0-9ede36b8ce4c" providerId="ADAL" clId="{D780297F-4C64-4EAF-86A9-0EE3029592BD}" dt="2024-10-02T12:40:28.937" v="1960"/>
          <ac:spMkLst>
            <pc:docMk/>
            <pc:sldMk cId="1684107759" sldId="278"/>
            <ac:spMk id="24" creationId="{100F09AF-2E94-D264-753C-5E041FD2E6F9}"/>
          </ac:spMkLst>
        </pc:spChg>
        <pc:spChg chg="mod topLvl">
          <ac:chgData name="Scoggin, Jake" userId="5ad58cec-b21c-486a-b6f0-9ede36b8ce4c" providerId="ADAL" clId="{D780297F-4C64-4EAF-86A9-0EE3029592BD}" dt="2024-10-01T17:46:36.707" v="1319" actId="207"/>
          <ac:spMkLst>
            <pc:docMk/>
            <pc:sldMk cId="1684107759" sldId="278"/>
            <ac:spMk id="28" creationId="{BEE4341F-72D8-36FE-47B6-18D9A7A450EB}"/>
          </ac:spMkLst>
        </pc:spChg>
        <pc:spChg chg="mod topLvl">
          <ac:chgData name="Scoggin, Jake" userId="5ad58cec-b21c-486a-b6f0-9ede36b8ce4c" providerId="ADAL" clId="{D780297F-4C64-4EAF-86A9-0EE3029592BD}" dt="2024-10-01T17:46:19.938" v="1315" actId="165"/>
          <ac:spMkLst>
            <pc:docMk/>
            <pc:sldMk cId="1684107759" sldId="278"/>
            <ac:spMk id="33" creationId="{740D9AA3-8DEA-D7CE-1A6F-177863992921}"/>
          </ac:spMkLst>
        </pc:spChg>
        <pc:grpChg chg="add mod">
          <ac:chgData name="Scoggin, Jake" userId="5ad58cec-b21c-486a-b6f0-9ede36b8ce4c" providerId="ADAL" clId="{D780297F-4C64-4EAF-86A9-0EE3029592BD}" dt="2024-10-02T12:40:28.937" v="1960"/>
          <ac:grpSpMkLst>
            <pc:docMk/>
            <pc:sldMk cId="1684107759" sldId="278"/>
            <ac:grpSpMk id="12" creationId="{C7029802-CA4A-A6FB-D8DC-6138E36917E6}"/>
          </ac:grpSpMkLst>
        </pc:grpChg>
        <pc:grpChg chg="mod">
          <ac:chgData name="Scoggin, Jake" userId="5ad58cec-b21c-486a-b6f0-9ede36b8ce4c" providerId="ADAL" clId="{D780297F-4C64-4EAF-86A9-0EE3029592BD}" dt="2024-10-02T12:40:28.937" v="1960"/>
          <ac:grpSpMkLst>
            <pc:docMk/>
            <pc:sldMk cId="1684107759" sldId="278"/>
            <ac:grpSpMk id="13" creationId="{C3881E6C-4D75-BBEE-DF9C-4C85E373AC76}"/>
          </ac:grpSpMkLst>
        </pc:grpChg>
        <pc:grpChg chg="mod">
          <ac:chgData name="Scoggin, Jake" userId="5ad58cec-b21c-486a-b6f0-9ede36b8ce4c" providerId="ADAL" clId="{D780297F-4C64-4EAF-86A9-0EE3029592BD}" dt="2024-10-02T12:40:28.937" v="1960"/>
          <ac:grpSpMkLst>
            <pc:docMk/>
            <pc:sldMk cId="1684107759" sldId="278"/>
            <ac:grpSpMk id="16" creationId="{C486232C-0549-13C8-9E96-8400181C4E12}"/>
          </ac:grpSpMkLst>
        </pc:grpChg>
        <pc:grpChg chg="del">
          <ac:chgData name="Scoggin, Jake" userId="5ad58cec-b21c-486a-b6f0-9ede36b8ce4c" providerId="ADAL" clId="{D780297F-4C64-4EAF-86A9-0EE3029592BD}" dt="2024-10-01T17:46:21.449" v="1316" actId="165"/>
          <ac:grpSpMkLst>
            <pc:docMk/>
            <pc:sldMk cId="1684107759" sldId="278"/>
            <ac:grpSpMk id="27" creationId="{806B634F-316C-76A0-0E95-CE142E1616EF}"/>
          </ac:grpSpMkLst>
        </pc:grpChg>
        <pc:grpChg chg="del">
          <ac:chgData name="Scoggin, Jake" userId="5ad58cec-b21c-486a-b6f0-9ede36b8ce4c" providerId="ADAL" clId="{D780297F-4C64-4EAF-86A9-0EE3029592BD}" dt="2024-10-01T17:46:19.938" v="1315" actId="165"/>
          <ac:grpSpMkLst>
            <pc:docMk/>
            <pc:sldMk cId="1684107759" sldId="278"/>
            <ac:grpSpMk id="31" creationId="{8671B200-16E7-EEA7-30C9-A95CF52EF543}"/>
          </ac:grpSpMkLst>
        </pc:grpChg>
        <pc:cxnChg chg="add mod">
          <ac:chgData name="Scoggin, Jake" userId="5ad58cec-b21c-486a-b6f0-9ede36b8ce4c" providerId="ADAL" clId="{D780297F-4C64-4EAF-86A9-0EE3029592BD}" dt="2024-10-01T17:47:00.368" v="1324" actId="14100"/>
          <ac:cxnSpMkLst>
            <pc:docMk/>
            <pc:sldMk cId="1684107759" sldId="278"/>
            <ac:cxnSpMk id="9" creationId="{C981B359-9FBC-257B-567B-CC6995F92FBB}"/>
          </ac:cxnSpMkLst>
        </pc:cxnChg>
        <pc:cxnChg chg="mod">
          <ac:chgData name="Scoggin, Jake" userId="5ad58cec-b21c-486a-b6f0-9ede36b8ce4c" providerId="ADAL" clId="{D780297F-4C64-4EAF-86A9-0EE3029592BD}" dt="2024-10-02T12:40:28.937" v="1960"/>
          <ac:cxnSpMkLst>
            <pc:docMk/>
            <pc:sldMk cId="1684107759" sldId="278"/>
            <ac:cxnSpMk id="20" creationId="{17054942-284C-5522-8B86-06D862BA6F28}"/>
          </ac:cxnSpMkLst>
        </pc:cxnChg>
        <pc:cxnChg chg="mod">
          <ac:chgData name="Scoggin, Jake" userId="5ad58cec-b21c-486a-b6f0-9ede36b8ce4c" providerId="ADAL" clId="{D780297F-4C64-4EAF-86A9-0EE3029592BD}" dt="2024-10-02T12:40:28.937" v="1960"/>
          <ac:cxnSpMkLst>
            <pc:docMk/>
            <pc:sldMk cId="1684107759" sldId="278"/>
            <ac:cxnSpMk id="23" creationId="{6BA82E96-BCDC-803A-8FAF-DCBB7BC06B66}"/>
          </ac:cxnSpMkLst>
        </pc:cxnChg>
        <pc:cxnChg chg="mod topLvl">
          <ac:chgData name="Scoggin, Jake" userId="5ad58cec-b21c-486a-b6f0-9ede36b8ce4c" providerId="ADAL" clId="{D780297F-4C64-4EAF-86A9-0EE3029592BD}" dt="2024-10-01T17:46:48.698" v="1321" actId="208"/>
          <ac:cxnSpMkLst>
            <pc:docMk/>
            <pc:sldMk cId="1684107759" sldId="278"/>
            <ac:cxnSpMk id="29" creationId="{BE1EC07B-6FC0-4822-035C-843A0C9B275D}"/>
          </ac:cxnSpMkLst>
        </pc:cxnChg>
        <pc:cxnChg chg="mod topLvl">
          <ac:chgData name="Scoggin, Jake" userId="5ad58cec-b21c-486a-b6f0-9ede36b8ce4c" providerId="ADAL" clId="{D780297F-4C64-4EAF-86A9-0EE3029592BD}" dt="2024-10-01T17:46:48.698" v="1321" actId="208"/>
          <ac:cxnSpMkLst>
            <pc:docMk/>
            <pc:sldMk cId="1684107759" sldId="278"/>
            <ac:cxnSpMk id="32" creationId="{E43C3413-1D2B-11CD-D932-638FE279B528}"/>
          </ac:cxnSpMkLst>
        </pc:cxnChg>
      </pc:sldChg>
      <pc:sldChg chg="addSp delSp modSp add mod modAnim">
        <pc:chgData name="Scoggin, Jake" userId="5ad58cec-b21c-486a-b6f0-9ede36b8ce4c" providerId="ADAL" clId="{D780297F-4C64-4EAF-86A9-0EE3029592BD}" dt="2024-10-02T12:40:34.926" v="1961"/>
        <pc:sldMkLst>
          <pc:docMk/>
          <pc:sldMk cId="877095527" sldId="279"/>
        </pc:sldMkLst>
        <pc:spChg chg="mod topLvl">
          <ac:chgData name="Scoggin, Jake" userId="5ad58cec-b21c-486a-b6f0-9ede36b8ce4c" providerId="ADAL" clId="{D780297F-4C64-4EAF-86A9-0EE3029592BD}" dt="2024-10-01T17:48:43.810" v="1367" actId="165"/>
          <ac:spMkLst>
            <pc:docMk/>
            <pc:sldMk cId="877095527" sldId="279"/>
            <ac:spMk id="6" creationId="{824FDA9C-0952-58DD-B56D-C4C8C78DC6EC}"/>
          </ac:spMkLst>
        </pc:spChg>
        <pc:spChg chg="mod">
          <ac:chgData name="Scoggin, Jake" userId="5ad58cec-b21c-486a-b6f0-9ede36b8ce4c" providerId="ADAL" clId="{D780297F-4C64-4EAF-86A9-0EE3029592BD}" dt="2024-10-01T17:47:59.725" v="1334" actId="207"/>
          <ac:spMkLst>
            <pc:docMk/>
            <pc:sldMk cId="877095527" sldId="279"/>
            <ac:spMk id="7" creationId="{950C5407-648C-4FDB-6FE7-5B7990541B84}"/>
          </ac:spMkLst>
        </pc:spChg>
        <pc:spChg chg="mod topLvl">
          <ac:chgData name="Scoggin, Jake" userId="5ad58cec-b21c-486a-b6f0-9ede36b8ce4c" providerId="ADAL" clId="{D780297F-4C64-4EAF-86A9-0EE3029592BD}" dt="2024-10-01T17:49:37.106" v="1377" actId="1076"/>
          <ac:spMkLst>
            <pc:docMk/>
            <pc:sldMk cId="877095527" sldId="279"/>
            <ac:spMk id="13" creationId="{D790C0F5-23ED-C05C-08C4-E5D558FDFF66}"/>
          </ac:spMkLst>
        </pc:spChg>
        <pc:spChg chg="mod topLvl">
          <ac:chgData name="Scoggin, Jake" userId="5ad58cec-b21c-486a-b6f0-9ede36b8ce4c" providerId="ADAL" clId="{D780297F-4C64-4EAF-86A9-0EE3029592BD}" dt="2024-10-01T17:50:02.849" v="1384" actId="1076"/>
          <ac:spMkLst>
            <pc:docMk/>
            <pc:sldMk cId="877095527" sldId="279"/>
            <ac:spMk id="21" creationId="{066FEB6B-8058-C416-F3F4-20D6D163BB9B}"/>
          </ac:spMkLst>
        </pc:spChg>
        <pc:spChg chg="mod">
          <ac:chgData name="Scoggin, Jake" userId="5ad58cec-b21c-486a-b6f0-9ede36b8ce4c" providerId="ADAL" clId="{D780297F-4C64-4EAF-86A9-0EE3029592BD}" dt="2024-10-02T12:40:34.926" v="1961"/>
          <ac:spMkLst>
            <pc:docMk/>
            <pc:sldMk cId="877095527" sldId="279"/>
            <ac:spMk id="22" creationId="{49A5CCD8-C495-C279-0806-1B2C6454F681}"/>
          </ac:spMkLst>
        </pc:spChg>
        <pc:spChg chg="mod">
          <ac:chgData name="Scoggin, Jake" userId="5ad58cec-b21c-486a-b6f0-9ede36b8ce4c" providerId="ADAL" clId="{D780297F-4C64-4EAF-86A9-0EE3029592BD}" dt="2024-10-02T12:40:34.926" v="1961"/>
          <ac:spMkLst>
            <pc:docMk/>
            <pc:sldMk cId="877095527" sldId="279"/>
            <ac:spMk id="24" creationId="{98771CFF-02A0-F887-AF71-8DE4A229D65E}"/>
          </ac:spMkLst>
        </pc:spChg>
        <pc:spChg chg="mod">
          <ac:chgData name="Scoggin, Jake" userId="5ad58cec-b21c-486a-b6f0-9ede36b8ce4c" providerId="ADAL" clId="{D780297F-4C64-4EAF-86A9-0EE3029592BD}" dt="2024-10-02T12:40:34.926" v="1961"/>
          <ac:spMkLst>
            <pc:docMk/>
            <pc:sldMk cId="877095527" sldId="279"/>
            <ac:spMk id="25" creationId="{73DF6341-AF62-5582-E818-40E22810B6EB}"/>
          </ac:spMkLst>
        </pc:spChg>
        <pc:spChg chg="mod">
          <ac:chgData name="Scoggin, Jake" userId="5ad58cec-b21c-486a-b6f0-9ede36b8ce4c" providerId="ADAL" clId="{D780297F-4C64-4EAF-86A9-0EE3029592BD}" dt="2024-10-02T12:40:34.926" v="1961"/>
          <ac:spMkLst>
            <pc:docMk/>
            <pc:sldMk cId="877095527" sldId="279"/>
            <ac:spMk id="27" creationId="{24995B73-E15F-8E3B-41D8-B3FEDF674174}"/>
          </ac:spMkLst>
        </pc:spChg>
        <pc:grpChg chg="add del mod">
          <ac:chgData name="Scoggin, Jake" userId="5ad58cec-b21c-486a-b6f0-9ede36b8ce4c" providerId="ADAL" clId="{D780297F-4C64-4EAF-86A9-0EE3029592BD}" dt="2024-10-01T17:49:19.122" v="1372" actId="165"/>
          <ac:grpSpMkLst>
            <pc:docMk/>
            <pc:sldMk cId="877095527" sldId="279"/>
            <ac:grpSpMk id="12" creationId="{65F2AB30-1776-ED2E-5C52-332B53129AEE}"/>
          </ac:grpSpMkLst>
        </pc:grpChg>
        <pc:grpChg chg="add mod">
          <ac:chgData name="Scoggin, Jake" userId="5ad58cec-b21c-486a-b6f0-9ede36b8ce4c" providerId="ADAL" clId="{D780297F-4C64-4EAF-86A9-0EE3029592BD}" dt="2024-10-02T12:40:34.926" v="1961"/>
          <ac:grpSpMkLst>
            <pc:docMk/>
            <pc:sldMk cId="877095527" sldId="279"/>
            <ac:grpSpMk id="12" creationId="{DF25D596-5333-DA7C-989D-A683C89DBDA9}"/>
          </ac:grpSpMkLst>
        </pc:grpChg>
        <pc:grpChg chg="add del mod">
          <ac:chgData name="Scoggin, Jake" userId="5ad58cec-b21c-486a-b6f0-9ede36b8ce4c" providerId="ADAL" clId="{D780297F-4C64-4EAF-86A9-0EE3029592BD}" dt="2024-10-01T17:49:44.815" v="1381" actId="165"/>
          <ac:grpSpMkLst>
            <pc:docMk/>
            <pc:sldMk cId="877095527" sldId="279"/>
            <ac:grpSpMk id="17" creationId="{34E2A5CD-5CA5-9F32-2219-18ECD7FE6FF4}"/>
          </ac:grpSpMkLst>
        </pc:grpChg>
        <pc:grpChg chg="mod">
          <ac:chgData name="Scoggin, Jake" userId="5ad58cec-b21c-486a-b6f0-9ede36b8ce4c" providerId="ADAL" clId="{D780297F-4C64-4EAF-86A9-0EE3029592BD}" dt="2024-10-02T12:40:34.926" v="1961"/>
          <ac:grpSpMkLst>
            <pc:docMk/>
            <pc:sldMk cId="877095527" sldId="279"/>
            <ac:grpSpMk id="17" creationId="{6DA60B5D-0B16-EA11-0BFD-F805E75589DB}"/>
          </ac:grpSpMkLst>
        </pc:grpChg>
        <pc:grpChg chg="del">
          <ac:chgData name="Scoggin, Jake" userId="5ad58cec-b21c-486a-b6f0-9ede36b8ce4c" providerId="ADAL" clId="{D780297F-4C64-4EAF-86A9-0EE3029592BD}" dt="2024-10-01T17:48:43.810" v="1367" actId="165"/>
          <ac:grpSpMkLst>
            <pc:docMk/>
            <pc:sldMk cId="877095527" sldId="279"/>
            <ac:grpSpMk id="19" creationId="{CA78F875-B769-2C4E-23B1-D0B996F5389C}"/>
          </ac:grpSpMkLst>
        </pc:grpChg>
        <pc:grpChg chg="mod">
          <ac:chgData name="Scoggin, Jake" userId="5ad58cec-b21c-486a-b6f0-9ede36b8ce4c" providerId="ADAL" clId="{D780297F-4C64-4EAF-86A9-0EE3029592BD}" dt="2024-10-02T12:40:34.926" v="1961"/>
          <ac:grpSpMkLst>
            <pc:docMk/>
            <pc:sldMk cId="877095527" sldId="279"/>
            <ac:grpSpMk id="19" creationId="{FF859106-5D3C-EFB6-C499-5147A5EE16FC}"/>
          </ac:grpSpMkLst>
        </pc:grpChg>
        <pc:cxnChg chg="mod">
          <ac:chgData name="Scoggin, Jake" userId="5ad58cec-b21c-486a-b6f0-9ede36b8ce4c" providerId="ADAL" clId="{D780297F-4C64-4EAF-86A9-0EE3029592BD}" dt="2024-10-01T17:48:07.490" v="1336" actId="693"/>
          <ac:cxnSpMkLst>
            <pc:docMk/>
            <pc:sldMk cId="877095527" sldId="279"/>
            <ac:cxnSpMk id="9" creationId="{C981B359-9FBC-257B-567B-CC6995F92FBB}"/>
          </ac:cxnSpMkLst>
        </pc:cxnChg>
        <pc:cxnChg chg="mod topLvl">
          <ac:chgData name="Scoggin, Jake" userId="5ad58cec-b21c-486a-b6f0-9ede36b8ce4c" providerId="ADAL" clId="{D780297F-4C64-4EAF-86A9-0EE3029592BD}" dt="2024-10-01T17:48:43.810" v="1367" actId="165"/>
          <ac:cxnSpMkLst>
            <pc:docMk/>
            <pc:sldMk cId="877095527" sldId="279"/>
            <ac:cxnSpMk id="10" creationId="{D235A945-4C8D-8BED-B368-97C92D318FBC}"/>
          </ac:cxnSpMkLst>
        </pc:cxnChg>
        <pc:cxnChg chg="mod">
          <ac:chgData name="Scoggin, Jake" userId="5ad58cec-b21c-486a-b6f0-9ede36b8ce4c" providerId="ADAL" clId="{D780297F-4C64-4EAF-86A9-0EE3029592BD}" dt="2024-10-01T17:48:15.266" v="1338" actId="693"/>
          <ac:cxnSpMkLst>
            <pc:docMk/>
            <pc:sldMk cId="877095527" sldId="279"/>
            <ac:cxnSpMk id="11" creationId="{CC2B5580-D55A-D178-1E5B-D966DC7479EC}"/>
          </ac:cxnSpMkLst>
        </pc:cxnChg>
        <pc:cxnChg chg="mod topLvl">
          <ac:chgData name="Scoggin, Jake" userId="5ad58cec-b21c-486a-b6f0-9ede36b8ce4c" providerId="ADAL" clId="{D780297F-4C64-4EAF-86A9-0EE3029592BD}" dt="2024-10-01T17:49:37.106" v="1377" actId="1076"/>
          <ac:cxnSpMkLst>
            <pc:docMk/>
            <pc:sldMk cId="877095527" sldId="279"/>
            <ac:cxnSpMk id="16" creationId="{7531E0F0-395C-D31E-7AE7-E0E22546115F}"/>
          </ac:cxnSpMkLst>
        </pc:cxnChg>
        <pc:cxnChg chg="mod topLvl">
          <ac:chgData name="Scoggin, Jake" userId="5ad58cec-b21c-486a-b6f0-9ede36b8ce4c" providerId="ADAL" clId="{D780297F-4C64-4EAF-86A9-0EE3029592BD}" dt="2024-10-01T17:49:49.112" v="1382" actId="14100"/>
          <ac:cxnSpMkLst>
            <pc:docMk/>
            <pc:sldMk cId="877095527" sldId="279"/>
            <ac:cxnSpMk id="20" creationId="{D630F506-3EF4-E0DA-AD2C-1C2D7A6F9E78}"/>
          </ac:cxnSpMkLst>
        </pc:cxnChg>
        <pc:cxnChg chg="mod">
          <ac:chgData name="Scoggin, Jake" userId="5ad58cec-b21c-486a-b6f0-9ede36b8ce4c" providerId="ADAL" clId="{D780297F-4C64-4EAF-86A9-0EE3029592BD}" dt="2024-10-02T12:40:34.926" v="1961"/>
          <ac:cxnSpMkLst>
            <pc:docMk/>
            <pc:sldMk cId="877095527" sldId="279"/>
            <ac:cxnSpMk id="23" creationId="{8018B065-3ABB-9705-8356-BF3551F290D2}"/>
          </ac:cxnSpMkLst>
        </pc:cxnChg>
        <pc:cxnChg chg="mod">
          <ac:chgData name="Scoggin, Jake" userId="5ad58cec-b21c-486a-b6f0-9ede36b8ce4c" providerId="ADAL" clId="{D780297F-4C64-4EAF-86A9-0EE3029592BD}" dt="2024-10-02T12:40:34.926" v="1961"/>
          <ac:cxnSpMkLst>
            <pc:docMk/>
            <pc:sldMk cId="877095527" sldId="279"/>
            <ac:cxnSpMk id="26" creationId="{E3D5ADF4-05F6-2516-FCC0-5C31F315235B}"/>
          </ac:cxnSpMkLst>
        </pc:cxnChg>
      </pc:sldChg>
      <pc:sldChg chg="addSp modSp add mod modAnim">
        <pc:chgData name="Scoggin, Jake" userId="5ad58cec-b21c-486a-b6f0-9ede36b8ce4c" providerId="ADAL" clId="{D780297F-4C64-4EAF-86A9-0EE3029592BD}" dt="2024-10-02T12:40:36.715" v="1962"/>
        <pc:sldMkLst>
          <pc:docMk/>
          <pc:sldMk cId="2583071398" sldId="280"/>
        </pc:sldMkLst>
        <pc:spChg chg="mod">
          <ac:chgData name="Scoggin, Jake" userId="5ad58cec-b21c-486a-b6f0-9ede36b8ce4c" providerId="ADAL" clId="{D780297F-4C64-4EAF-86A9-0EE3029592BD}" dt="2024-10-01T17:50:15.806" v="1391" actId="20577"/>
          <ac:spMkLst>
            <pc:docMk/>
            <pc:sldMk cId="2583071398" sldId="280"/>
            <ac:spMk id="6" creationId="{824FDA9C-0952-58DD-B56D-C4C8C78DC6EC}"/>
          </ac:spMkLst>
        </pc:spChg>
        <pc:spChg chg="mod">
          <ac:chgData name="Scoggin, Jake" userId="5ad58cec-b21c-486a-b6f0-9ede36b8ce4c" providerId="ADAL" clId="{D780297F-4C64-4EAF-86A9-0EE3029592BD}" dt="2024-10-01T17:50:21.240" v="1393" actId="207"/>
          <ac:spMkLst>
            <pc:docMk/>
            <pc:sldMk cId="2583071398" sldId="280"/>
            <ac:spMk id="13" creationId="{D790C0F5-23ED-C05C-08C4-E5D558FDFF66}"/>
          </ac:spMkLst>
        </pc:spChg>
        <pc:spChg chg="add mod">
          <ac:chgData name="Scoggin, Jake" userId="5ad58cec-b21c-486a-b6f0-9ede36b8ce4c" providerId="ADAL" clId="{D780297F-4C64-4EAF-86A9-0EE3029592BD}" dt="2024-10-01T18:16:18.763" v="1400" actId="20577"/>
          <ac:spMkLst>
            <pc:docMk/>
            <pc:sldMk cId="2583071398" sldId="280"/>
            <ac:spMk id="17" creationId="{E30528A7-E397-3306-B522-DC22A8EE2390}"/>
          </ac:spMkLst>
        </pc:spChg>
        <pc:spChg chg="mod">
          <ac:chgData name="Scoggin, Jake" userId="5ad58cec-b21c-486a-b6f0-9ede36b8ce4c" providerId="ADAL" clId="{D780297F-4C64-4EAF-86A9-0EE3029592BD}" dt="2024-10-01T18:18:32.979" v="1465"/>
          <ac:spMkLst>
            <pc:docMk/>
            <pc:sldMk cId="2583071398" sldId="280"/>
            <ac:spMk id="22" creationId="{C81114EB-B187-FD37-ADFD-1C58C089949A}"/>
          </ac:spMkLst>
        </pc:spChg>
        <pc:spChg chg="mod">
          <ac:chgData name="Scoggin, Jake" userId="5ad58cec-b21c-486a-b6f0-9ede36b8ce4c" providerId="ADAL" clId="{D780297F-4C64-4EAF-86A9-0EE3029592BD}" dt="2024-10-02T12:40:36.715" v="1962"/>
          <ac:spMkLst>
            <pc:docMk/>
            <pc:sldMk cId="2583071398" sldId="280"/>
            <ac:spMk id="24" creationId="{AD6D09E8-0EEE-902F-CB04-F8685C751651}"/>
          </ac:spMkLst>
        </pc:spChg>
        <pc:spChg chg="mod">
          <ac:chgData name="Scoggin, Jake" userId="5ad58cec-b21c-486a-b6f0-9ede36b8ce4c" providerId="ADAL" clId="{D780297F-4C64-4EAF-86A9-0EE3029592BD}" dt="2024-10-01T18:18:32.979" v="1465"/>
          <ac:spMkLst>
            <pc:docMk/>
            <pc:sldMk cId="2583071398" sldId="280"/>
            <ac:spMk id="26" creationId="{029042CA-435C-DCC9-1A71-5E50FF5F1910}"/>
          </ac:spMkLst>
        </pc:spChg>
        <pc:spChg chg="mod">
          <ac:chgData name="Scoggin, Jake" userId="5ad58cec-b21c-486a-b6f0-9ede36b8ce4c" providerId="ADAL" clId="{D780297F-4C64-4EAF-86A9-0EE3029592BD}" dt="2024-10-02T12:40:36.715" v="1962"/>
          <ac:spMkLst>
            <pc:docMk/>
            <pc:sldMk cId="2583071398" sldId="280"/>
            <ac:spMk id="26" creationId="{58BFFE31-5F44-4629-8F83-DB830DF22847}"/>
          </ac:spMkLst>
        </pc:spChg>
        <pc:spChg chg="mod">
          <ac:chgData name="Scoggin, Jake" userId="5ad58cec-b21c-486a-b6f0-9ede36b8ce4c" providerId="ADAL" clId="{D780297F-4C64-4EAF-86A9-0EE3029592BD}" dt="2024-10-02T12:40:36.715" v="1962"/>
          <ac:spMkLst>
            <pc:docMk/>
            <pc:sldMk cId="2583071398" sldId="280"/>
            <ac:spMk id="27" creationId="{74E43FA3-EAB7-32D9-FC7F-64560D67869B}"/>
          </ac:spMkLst>
        </pc:spChg>
        <pc:spChg chg="mod">
          <ac:chgData name="Scoggin, Jake" userId="5ad58cec-b21c-486a-b6f0-9ede36b8ce4c" providerId="ADAL" clId="{D780297F-4C64-4EAF-86A9-0EE3029592BD}" dt="2024-10-02T12:40:36.715" v="1962"/>
          <ac:spMkLst>
            <pc:docMk/>
            <pc:sldMk cId="2583071398" sldId="280"/>
            <ac:spMk id="31" creationId="{588AFECA-26F3-BA61-83D3-7BE805330051}"/>
          </ac:spMkLst>
        </pc:spChg>
        <pc:grpChg chg="add mod">
          <ac:chgData name="Scoggin, Jake" userId="5ad58cec-b21c-486a-b6f0-9ede36b8ce4c" providerId="ADAL" clId="{D780297F-4C64-4EAF-86A9-0EE3029592BD}" dt="2024-10-02T12:40:36.715" v="1962"/>
          <ac:grpSpMkLst>
            <pc:docMk/>
            <pc:sldMk cId="2583071398" sldId="280"/>
            <ac:grpSpMk id="19" creationId="{4A791FB0-C99A-FA62-0359-980134D99F1B}"/>
          </ac:grpSpMkLst>
        </pc:grpChg>
        <pc:grpChg chg="add mod">
          <ac:chgData name="Scoggin, Jake" userId="5ad58cec-b21c-486a-b6f0-9ede36b8ce4c" providerId="ADAL" clId="{D780297F-4C64-4EAF-86A9-0EE3029592BD}" dt="2024-10-01T18:18:32.979" v="1465"/>
          <ac:grpSpMkLst>
            <pc:docMk/>
            <pc:sldMk cId="2583071398" sldId="280"/>
            <ac:grpSpMk id="19" creationId="{CCA14E05-01D1-7FA9-2BCA-6D175B40ADE5}"/>
          </ac:grpSpMkLst>
        </pc:grpChg>
        <pc:grpChg chg="mod">
          <ac:chgData name="Scoggin, Jake" userId="5ad58cec-b21c-486a-b6f0-9ede36b8ce4c" providerId="ADAL" clId="{D780297F-4C64-4EAF-86A9-0EE3029592BD}" dt="2024-10-02T12:40:36.715" v="1962"/>
          <ac:grpSpMkLst>
            <pc:docMk/>
            <pc:sldMk cId="2583071398" sldId="280"/>
            <ac:grpSpMk id="22" creationId="{DAA03735-8E4B-7C1D-BFFF-10BC830CCB97}"/>
          </ac:grpSpMkLst>
        </pc:grpChg>
        <pc:grpChg chg="mod">
          <ac:chgData name="Scoggin, Jake" userId="5ad58cec-b21c-486a-b6f0-9ede36b8ce4c" providerId="ADAL" clId="{D780297F-4C64-4EAF-86A9-0EE3029592BD}" dt="2024-10-02T12:40:36.715" v="1962"/>
          <ac:grpSpMkLst>
            <pc:docMk/>
            <pc:sldMk cId="2583071398" sldId="280"/>
            <ac:grpSpMk id="23" creationId="{28167F98-418F-CA1D-4EEB-C40B9A8A664E}"/>
          </ac:grpSpMkLst>
        </pc:grpChg>
        <pc:grpChg chg="add mod">
          <ac:chgData name="Scoggin, Jake" userId="5ad58cec-b21c-486a-b6f0-9ede36b8ce4c" providerId="ADAL" clId="{D780297F-4C64-4EAF-86A9-0EE3029592BD}" dt="2024-10-01T18:18:32.979" v="1465"/>
          <ac:grpSpMkLst>
            <pc:docMk/>
            <pc:sldMk cId="2583071398" sldId="280"/>
            <ac:grpSpMk id="24" creationId="{4F434262-9096-62E5-77B2-5F95D05EADCE}"/>
          </ac:grpSpMkLst>
        </pc:grpChg>
        <pc:cxnChg chg="add mod">
          <ac:chgData name="Scoggin, Jake" userId="5ad58cec-b21c-486a-b6f0-9ede36b8ce4c" providerId="ADAL" clId="{D780297F-4C64-4EAF-86A9-0EE3029592BD}" dt="2024-10-01T18:16:16.555" v="1398" actId="1076"/>
          <ac:cxnSpMkLst>
            <pc:docMk/>
            <pc:sldMk cId="2583071398" sldId="280"/>
            <ac:cxnSpMk id="12" creationId="{C9685E0E-D07B-B493-DC29-1530346AF68C}"/>
          </ac:cxnSpMkLst>
        </pc:cxnChg>
        <pc:cxnChg chg="mod">
          <ac:chgData name="Scoggin, Jake" userId="5ad58cec-b21c-486a-b6f0-9ede36b8ce4c" providerId="ADAL" clId="{D780297F-4C64-4EAF-86A9-0EE3029592BD}" dt="2024-10-01T17:50:33.974" v="1395" actId="693"/>
          <ac:cxnSpMkLst>
            <pc:docMk/>
            <pc:sldMk cId="2583071398" sldId="280"/>
            <ac:cxnSpMk id="16" creationId="{7531E0F0-395C-D31E-7AE7-E0E22546115F}"/>
          </ac:cxnSpMkLst>
        </pc:cxnChg>
        <pc:cxnChg chg="mod">
          <ac:chgData name="Scoggin, Jake" userId="5ad58cec-b21c-486a-b6f0-9ede36b8ce4c" providerId="ADAL" clId="{D780297F-4C64-4EAF-86A9-0EE3029592BD}" dt="2024-10-01T17:50:33.974" v="1395" actId="693"/>
          <ac:cxnSpMkLst>
            <pc:docMk/>
            <pc:sldMk cId="2583071398" sldId="280"/>
            <ac:cxnSpMk id="20" creationId="{D630F506-3EF4-E0DA-AD2C-1C2D7A6F9E78}"/>
          </ac:cxnSpMkLst>
        </pc:cxnChg>
        <pc:cxnChg chg="mod">
          <ac:chgData name="Scoggin, Jake" userId="5ad58cec-b21c-486a-b6f0-9ede36b8ce4c" providerId="ADAL" clId="{D780297F-4C64-4EAF-86A9-0EE3029592BD}" dt="2024-10-01T18:18:32.979" v="1465"/>
          <ac:cxnSpMkLst>
            <pc:docMk/>
            <pc:sldMk cId="2583071398" sldId="280"/>
            <ac:cxnSpMk id="23" creationId="{26FFA180-3164-392F-985F-19B51E07E141}"/>
          </ac:cxnSpMkLst>
        </pc:cxnChg>
        <pc:cxnChg chg="mod">
          <ac:chgData name="Scoggin, Jake" userId="5ad58cec-b21c-486a-b6f0-9ede36b8ce4c" providerId="ADAL" clId="{D780297F-4C64-4EAF-86A9-0EE3029592BD}" dt="2024-10-02T12:40:36.715" v="1962"/>
          <ac:cxnSpMkLst>
            <pc:docMk/>
            <pc:sldMk cId="2583071398" sldId="280"/>
            <ac:cxnSpMk id="25" creationId="{646D98EF-3DE6-784D-9275-0ADCC073DB68}"/>
          </ac:cxnSpMkLst>
        </pc:cxnChg>
        <pc:cxnChg chg="mod">
          <ac:chgData name="Scoggin, Jake" userId="5ad58cec-b21c-486a-b6f0-9ede36b8ce4c" providerId="ADAL" clId="{D780297F-4C64-4EAF-86A9-0EE3029592BD}" dt="2024-10-01T18:18:32.979" v="1465"/>
          <ac:cxnSpMkLst>
            <pc:docMk/>
            <pc:sldMk cId="2583071398" sldId="280"/>
            <ac:cxnSpMk id="25" creationId="{73D377FA-F4FC-182B-0426-7C6DB7017EF9}"/>
          </ac:cxnSpMkLst>
        </pc:cxnChg>
        <pc:cxnChg chg="mod">
          <ac:chgData name="Scoggin, Jake" userId="5ad58cec-b21c-486a-b6f0-9ede36b8ce4c" providerId="ADAL" clId="{D780297F-4C64-4EAF-86A9-0EE3029592BD}" dt="2024-10-02T12:40:36.715" v="1962"/>
          <ac:cxnSpMkLst>
            <pc:docMk/>
            <pc:sldMk cId="2583071398" sldId="280"/>
            <ac:cxnSpMk id="30" creationId="{DEF81386-1033-209D-39BF-181EBF7582CD}"/>
          </ac:cxnSpMkLst>
        </pc:cxnChg>
      </pc:sldChg>
      <pc:sldChg chg="addSp delSp modSp add mod delAnim modAnim">
        <pc:chgData name="Scoggin, Jake" userId="5ad58cec-b21c-486a-b6f0-9ede36b8ce4c" providerId="ADAL" clId="{D780297F-4C64-4EAF-86A9-0EE3029592BD}" dt="2024-10-02T12:40:37.849" v="1963"/>
        <pc:sldMkLst>
          <pc:docMk/>
          <pc:sldMk cId="1671441770" sldId="281"/>
        </pc:sldMkLst>
        <pc:spChg chg="mod">
          <ac:chgData name="Scoggin, Jake" userId="5ad58cec-b21c-486a-b6f0-9ede36b8ce4c" providerId="ADAL" clId="{D780297F-4C64-4EAF-86A9-0EE3029592BD}" dt="2024-10-01T18:16:53.632" v="1421" actId="20577"/>
          <ac:spMkLst>
            <pc:docMk/>
            <pc:sldMk cId="1671441770" sldId="281"/>
            <ac:spMk id="2" creationId="{D0C48ACF-D653-9A09-5F4B-E59F47ADA2F6}"/>
          </ac:spMkLst>
        </pc:spChg>
        <pc:spChg chg="mod">
          <ac:chgData name="Scoggin, Jake" userId="5ad58cec-b21c-486a-b6f0-9ede36b8ce4c" providerId="ADAL" clId="{D780297F-4C64-4EAF-86A9-0EE3029592BD}" dt="2024-10-01T18:17:02.864" v="1424" actId="207"/>
          <ac:spMkLst>
            <pc:docMk/>
            <pc:sldMk cId="1671441770" sldId="281"/>
            <ac:spMk id="6" creationId="{824FDA9C-0952-58DD-B56D-C4C8C78DC6EC}"/>
          </ac:spMkLst>
        </pc:spChg>
        <pc:spChg chg="add mod">
          <ac:chgData name="Scoggin, Jake" userId="5ad58cec-b21c-486a-b6f0-9ede36b8ce4c" providerId="ADAL" clId="{D780297F-4C64-4EAF-86A9-0EE3029592BD}" dt="2024-10-01T18:18:14.630" v="1464" actId="1076"/>
          <ac:spMkLst>
            <pc:docMk/>
            <pc:sldMk cId="1671441770" sldId="281"/>
            <ac:spMk id="19" creationId="{4709AB5A-2F83-3212-BDD8-E18543BFCEC1}"/>
          </ac:spMkLst>
        </pc:spChg>
        <pc:spChg chg="add del mod">
          <ac:chgData name="Scoggin, Jake" userId="5ad58cec-b21c-486a-b6f0-9ede36b8ce4c" providerId="ADAL" clId="{D780297F-4C64-4EAF-86A9-0EE3029592BD}" dt="2024-10-01T18:18:00.654" v="1461" actId="478"/>
          <ac:spMkLst>
            <pc:docMk/>
            <pc:sldMk cId="1671441770" sldId="281"/>
            <ac:spMk id="24" creationId="{7E39612C-0913-DE83-0384-4AED022AABAA}"/>
          </ac:spMkLst>
        </pc:spChg>
        <pc:spChg chg="mod">
          <ac:chgData name="Scoggin, Jake" userId="5ad58cec-b21c-486a-b6f0-9ede36b8ce4c" providerId="ADAL" clId="{D780297F-4C64-4EAF-86A9-0EE3029592BD}" dt="2024-10-02T12:40:37.849" v="1963"/>
          <ac:spMkLst>
            <pc:docMk/>
            <pc:sldMk cId="1671441770" sldId="281"/>
            <ac:spMk id="26" creationId="{6CB2C606-138C-8B83-3356-81DB19544365}"/>
          </ac:spMkLst>
        </pc:spChg>
        <pc:spChg chg="mod">
          <ac:chgData name="Scoggin, Jake" userId="5ad58cec-b21c-486a-b6f0-9ede36b8ce4c" providerId="ADAL" clId="{D780297F-4C64-4EAF-86A9-0EE3029592BD}" dt="2024-10-02T12:40:37.849" v="1963"/>
          <ac:spMkLst>
            <pc:docMk/>
            <pc:sldMk cId="1671441770" sldId="281"/>
            <ac:spMk id="30" creationId="{23135B68-4E54-5263-C16F-A0B0407E8C72}"/>
          </ac:spMkLst>
        </pc:spChg>
        <pc:spChg chg="mod">
          <ac:chgData name="Scoggin, Jake" userId="5ad58cec-b21c-486a-b6f0-9ede36b8ce4c" providerId="ADAL" clId="{D780297F-4C64-4EAF-86A9-0EE3029592BD}" dt="2024-10-02T12:40:37.849" v="1963"/>
          <ac:spMkLst>
            <pc:docMk/>
            <pc:sldMk cId="1671441770" sldId="281"/>
            <ac:spMk id="31" creationId="{EA8175E1-E402-92DA-2340-8CE66EFAACCF}"/>
          </ac:spMkLst>
        </pc:spChg>
        <pc:spChg chg="mod">
          <ac:chgData name="Scoggin, Jake" userId="5ad58cec-b21c-486a-b6f0-9ede36b8ce4c" providerId="ADAL" clId="{D780297F-4C64-4EAF-86A9-0EE3029592BD}" dt="2024-10-02T12:40:37.849" v="1963"/>
          <ac:spMkLst>
            <pc:docMk/>
            <pc:sldMk cId="1671441770" sldId="281"/>
            <ac:spMk id="35" creationId="{8AE34C70-6EC2-540E-5AFF-18210A071097}"/>
          </ac:spMkLst>
        </pc:spChg>
        <pc:spChg chg="mod">
          <ac:chgData name="Scoggin, Jake" userId="5ad58cec-b21c-486a-b6f0-9ede36b8ce4c" providerId="ADAL" clId="{D780297F-4C64-4EAF-86A9-0EE3029592BD}" dt="2024-10-01T18:18:35.808" v="1467"/>
          <ac:spMkLst>
            <pc:docMk/>
            <pc:sldMk cId="1671441770" sldId="281"/>
            <ac:spMk id="37" creationId="{5CCAFF1A-4CAF-26D3-DCC5-59A67302142E}"/>
          </ac:spMkLst>
        </pc:spChg>
        <pc:spChg chg="mod">
          <ac:chgData name="Scoggin, Jake" userId="5ad58cec-b21c-486a-b6f0-9ede36b8ce4c" providerId="ADAL" clId="{D780297F-4C64-4EAF-86A9-0EE3029592BD}" dt="2024-10-01T18:18:35.808" v="1467"/>
          <ac:spMkLst>
            <pc:docMk/>
            <pc:sldMk cId="1671441770" sldId="281"/>
            <ac:spMk id="41" creationId="{829AE99E-7D34-CC63-B8A5-93714ED4D47A}"/>
          </ac:spMkLst>
        </pc:spChg>
        <pc:grpChg chg="add mod">
          <ac:chgData name="Scoggin, Jake" userId="5ad58cec-b21c-486a-b6f0-9ede36b8ce4c" providerId="ADAL" clId="{D780297F-4C64-4EAF-86A9-0EE3029592BD}" dt="2024-10-02T12:40:37.849" v="1963"/>
          <ac:grpSpMkLst>
            <pc:docMk/>
            <pc:sldMk cId="1671441770" sldId="281"/>
            <ac:grpSpMk id="23" creationId="{60AD47CD-8F53-758F-5CB1-237903CD1D65}"/>
          </ac:grpSpMkLst>
        </pc:grpChg>
        <pc:grpChg chg="mod">
          <ac:chgData name="Scoggin, Jake" userId="5ad58cec-b21c-486a-b6f0-9ede36b8ce4c" providerId="ADAL" clId="{D780297F-4C64-4EAF-86A9-0EE3029592BD}" dt="2024-10-02T12:40:37.849" v="1963"/>
          <ac:grpSpMkLst>
            <pc:docMk/>
            <pc:sldMk cId="1671441770" sldId="281"/>
            <ac:grpSpMk id="24" creationId="{D918EC73-D1B7-4C38-D85B-3CDAAFADEF8E}"/>
          </ac:grpSpMkLst>
        </pc:grpChg>
        <pc:grpChg chg="mod">
          <ac:chgData name="Scoggin, Jake" userId="5ad58cec-b21c-486a-b6f0-9ede36b8ce4c" providerId="ADAL" clId="{D780297F-4C64-4EAF-86A9-0EE3029592BD}" dt="2024-10-02T12:40:37.849" v="1963"/>
          <ac:grpSpMkLst>
            <pc:docMk/>
            <pc:sldMk cId="1671441770" sldId="281"/>
            <ac:grpSpMk id="25" creationId="{1C85F464-FAD7-7BF7-7D18-DA4FEAC1813F}"/>
          </ac:grpSpMkLst>
        </pc:grpChg>
        <pc:grpChg chg="add mod">
          <ac:chgData name="Scoggin, Jake" userId="5ad58cec-b21c-486a-b6f0-9ede36b8ce4c" providerId="ADAL" clId="{D780297F-4C64-4EAF-86A9-0EE3029592BD}" dt="2024-10-01T18:18:40.116" v="1468" actId="1076"/>
          <ac:grpSpMkLst>
            <pc:docMk/>
            <pc:sldMk cId="1671441770" sldId="281"/>
            <ac:grpSpMk id="36" creationId="{8D6134BF-E4E2-1458-28A7-B11899953F94}"/>
          </ac:grpSpMkLst>
        </pc:grpChg>
        <pc:grpChg chg="add mod">
          <ac:chgData name="Scoggin, Jake" userId="5ad58cec-b21c-486a-b6f0-9ede36b8ce4c" providerId="ADAL" clId="{D780297F-4C64-4EAF-86A9-0EE3029592BD}" dt="2024-10-01T18:18:40.116" v="1468" actId="1076"/>
          <ac:grpSpMkLst>
            <pc:docMk/>
            <pc:sldMk cId="1671441770" sldId="281"/>
            <ac:grpSpMk id="39" creationId="{BE0130ED-30CD-81DF-C8D3-EAA9CFD4F214}"/>
          </ac:grpSpMkLst>
        </pc:grpChg>
        <pc:cxnChg chg="mod">
          <ac:chgData name="Scoggin, Jake" userId="5ad58cec-b21c-486a-b6f0-9ede36b8ce4c" providerId="ADAL" clId="{D780297F-4C64-4EAF-86A9-0EE3029592BD}" dt="2024-10-01T18:16:43.358" v="1404" actId="693"/>
          <ac:cxnSpMkLst>
            <pc:docMk/>
            <pc:sldMk cId="1671441770" sldId="281"/>
            <ac:cxnSpMk id="10" creationId="{D235A945-4C8D-8BED-B368-97C92D318FBC}"/>
          </ac:cxnSpMkLst>
        </pc:cxnChg>
        <pc:cxnChg chg="mod">
          <ac:chgData name="Scoggin, Jake" userId="5ad58cec-b21c-486a-b6f0-9ede36b8ce4c" providerId="ADAL" clId="{D780297F-4C64-4EAF-86A9-0EE3029592BD}" dt="2024-10-01T18:16:43.358" v="1404" actId="693"/>
          <ac:cxnSpMkLst>
            <pc:docMk/>
            <pc:sldMk cId="1671441770" sldId="281"/>
            <ac:cxnSpMk id="12" creationId="{C9685E0E-D07B-B493-DC29-1530346AF68C}"/>
          </ac:cxnSpMkLst>
        </pc:cxnChg>
        <pc:cxnChg chg="add mod">
          <ac:chgData name="Scoggin, Jake" userId="5ad58cec-b21c-486a-b6f0-9ede36b8ce4c" providerId="ADAL" clId="{D780297F-4C64-4EAF-86A9-0EE3029592BD}" dt="2024-10-01T18:18:14.630" v="1464" actId="1076"/>
          <ac:cxnSpMkLst>
            <pc:docMk/>
            <pc:sldMk cId="1671441770" sldId="281"/>
            <ac:cxnSpMk id="22" creationId="{1A1A60AB-5F40-BEBC-FB3C-A3D042452869}"/>
          </ac:cxnSpMkLst>
        </pc:cxnChg>
        <pc:cxnChg chg="add del mod">
          <ac:chgData name="Scoggin, Jake" userId="5ad58cec-b21c-486a-b6f0-9ede36b8ce4c" providerId="ADAL" clId="{D780297F-4C64-4EAF-86A9-0EE3029592BD}" dt="2024-10-01T18:18:02.717" v="1462" actId="478"/>
          <ac:cxnSpMkLst>
            <pc:docMk/>
            <pc:sldMk cId="1671441770" sldId="281"/>
            <ac:cxnSpMk id="23" creationId="{9C9BD0E8-C318-D28E-68FF-8C779F20ED1B}"/>
          </ac:cxnSpMkLst>
        </pc:cxnChg>
        <pc:cxnChg chg="mod">
          <ac:chgData name="Scoggin, Jake" userId="5ad58cec-b21c-486a-b6f0-9ede36b8ce4c" providerId="ADAL" clId="{D780297F-4C64-4EAF-86A9-0EE3029592BD}" dt="2024-10-02T12:40:37.849" v="1963"/>
          <ac:cxnSpMkLst>
            <pc:docMk/>
            <pc:sldMk cId="1671441770" sldId="281"/>
            <ac:cxnSpMk id="27" creationId="{D9071E2A-93FC-A709-408C-1CDE95A1D26B}"/>
          </ac:cxnSpMkLst>
        </pc:cxnChg>
        <pc:cxnChg chg="mod">
          <ac:chgData name="Scoggin, Jake" userId="5ad58cec-b21c-486a-b6f0-9ede36b8ce4c" providerId="ADAL" clId="{D780297F-4C64-4EAF-86A9-0EE3029592BD}" dt="2024-10-02T12:40:37.849" v="1963"/>
          <ac:cxnSpMkLst>
            <pc:docMk/>
            <pc:sldMk cId="1671441770" sldId="281"/>
            <ac:cxnSpMk id="34" creationId="{13901544-2FCD-CE04-EEB5-E8B9FC80E15F}"/>
          </ac:cxnSpMkLst>
        </pc:cxnChg>
        <pc:cxnChg chg="mod">
          <ac:chgData name="Scoggin, Jake" userId="5ad58cec-b21c-486a-b6f0-9ede36b8ce4c" providerId="ADAL" clId="{D780297F-4C64-4EAF-86A9-0EE3029592BD}" dt="2024-10-01T18:18:35.808" v="1467"/>
          <ac:cxnSpMkLst>
            <pc:docMk/>
            <pc:sldMk cId="1671441770" sldId="281"/>
            <ac:cxnSpMk id="38" creationId="{B894A0AC-C201-468B-2320-BB74D8EF4FCC}"/>
          </ac:cxnSpMkLst>
        </pc:cxnChg>
        <pc:cxnChg chg="mod">
          <ac:chgData name="Scoggin, Jake" userId="5ad58cec-b21c-486a-b6f0-9ede36b8ce4c" providerId="ADAL" clId="{D780297F-4C64-4EAF-86A9-0EE3029592BD}" dt="2024-10-01T18:18:35.808" v="1467"/>
          <ac:cxnSpMkLst>
            <pc:docMk/>
            <pc:sldMk cId="1671441770" sldId="281"/>
            <ac:cxnSpMk id="40" creationId="{5FB7732E-8359-D319-84F9-054F8B8415A9}"/>
          </ac:cxnSpMkLst>
        </pc:cxnChg>
      </pc:sldChg>
      <pc:sldChg chg="addSp delSp modSp add mod modAnim">
        <pc:chgData name="Scoggin, Jake" userId="5ad58cec-b21c-486a-b6f0-9ede36b8ce4c" providerId="ADAL" clId="{D780297F-4C64-4EAF-86A9-0EE3029592BD}" dt="2024-10-02T12:40:39.336" v="1964"/>
        <pc:sldMkLst>
          <pc:docMk/>
          <pc:sldMk cId="1738643496" sldId="282"/>
        </pc:sldMkLst>
        <pc:spChg chg="mod">
          <ac:chgData name="Scoggin, Jake" userId="5ad58cec-b21c-486a-b6f0-9ede36b8ce4c" providerId="ADAL" clId="{D780297F-4C64-4EAF-86A9-0EE3029592BD}" dt="2024-10-01T18:20:07.406" v="1494" actId="20577"/>
          <ac:spMkLst>
            <pc:docMk/>
            <pc:sldMk cId="1738643496" sldId="282"/>
            <ac:spMk id="19" creationId="{4709AB5A-2F83-3212-BDD8-E18543BFCEC1}"/>
          </ac:spMkLst>
        </pc:spChg>
        <pc:spChg chg="mod">
          <ac:chgData name="Scoggin, Jake" userId="5ad58cec-b21c-486a-b6f0-9ede36b8ce4c" providerId="ADAL" clId="{D780297F-4C64-4EAF-86A9-0EE3029592BD}" dt="2024-10-01T18:20:19.209" v="1496"/>
          <ac:spMkLst>
            <pc:docMk/>
            <pc:sldMk cId="1738643496" sldId="282"/>
            <ac:spMk id="24" creationId="{4FDCB5A5-18DA-E918-1820-80F00F72F62E}"/>
          </ac:spMkLst>
        </pc:spChg>
        <pc:spChg chg="mod">
          <ac:chgData name="Scoggin, Jake" userId="5ad58cec-b21c-486a-b6f0-9ede36b8ce4c" providerId="ADAL" clId="{D780297F-4C64-4EAF-86A9-0EE3029592BD}" dt="2024-10-01T18:20:19.209" v="1496"/>
          <ac:spMkLst>
            <pc:docMk/>
            <pc:sldMk cId="1738643496" sldId="282"/>
            <ac:spMk id="30" creationId="{DA7F0B92-44DF-B314-D26C-3C66D4E11AA4}"/>
          </ac:spMkLst>
        </pc:spChg>
        <pc:spChg chg="mod">
          <ac:chgData name="Scoggin, Jake" userId="5ad58cec-b21c-486a-b6f0-9ede36b8ce4c" providerId="ADAL" clId="{D780297F-4C64-4EAF-86A9-0EE3029592BD}" dt="2024-10-02T12:40:39.336" v="1964"/>
          <ac:spMkLst>
            <pc:docMk/>
            <pc:sldMk cId="1738643496" sldId="282"/>
            <ac:spMk id="36" creationId="{B527D782-F165-7D78-0A67-2A0DFAA7E9AC}"/>
          </ac:spMkLst>
        </pc:spChg>
        <pc:spChg chg="mod topLvl">
          <ac:chgData name="Scoggin, Jake" userId="5ad58cec-b21c-486a-b6f0-9ede36b8ce4c" providerId="ADAL" clId="{D780297F-4C64-4EAF-86A9-0EE3029592BD}" dt="2024-10-01T18:19:41.080" v="1473" actId="207"/>
          <ac:spMkLst>
            <pc:docMk/>
            <pc:sldMk cId="1738643496" sldId="282"/>
            <ac:spMk id="37" creationId="{5CCAFF1A-4CAF-26D3-DCC5-59A67302142E}"/>
          </ac:spMkLst>
        </pc:spChg>
        <pc:spChg chg="mod topLvl">
          <ac:chgData name="Scoggin, Jake" userId="5ad58cec-b21c-486a-b6f0-9ede36b8ce4c" providerId="ADAL" clId="{D780297F-4C64-4EAF-86A9-0EE3029592BD}" dt="2024-10-01T18:19:44.284" v="1474" actId="165"/>
          <ac:spMkLst>
            <pc:docMk/>
            <pc:sldMk cId="1738643496" sldId="282"/>
            <ac:spMk id="41" creationId="{829AE99E-7D34-CC63-B8A5-93714ED4D47A}"/>
          </ac:spMkLst>
        </pc:spChg>
        <pc:spChg chg="mod">
          <ac:chgData name="Scoggin, Jake" userId="5ad58cec-b21c-486a-b6f0-9ede36b8ce4c" providerId="ADAL" clId="{D780297F-4C64-4EAF-86A9-0EE3029592BD}" dt="2024-10-02T12:40:39.336" v="1964"/>
          <ac:spMkLst>
            <pc:docMk/>
            <pc:sldMk cId="1738643496" sldId="282"/>
            <ac:spMk id="42" creationId="{757FC92D-D158-E6D2-D85A-BCA9389EF64D}"/>
          </ac:spMkLst>
        </pc:spChg>
        <pc:spChg chg="mod">
          <ac:chgData name="Scoggin, Jake" userId="5ad58cec-b21c-486a-b6f0-9ede36b8ce4c" providerId="ADAL" clId="{D780297F-4C64-4EAF-86A9-0EE3029592BD}" dt="2024-10-02T12:40:39.336" v="1964"/>
          <ac:spMkLst>
            <pc:docMk/>
            <pc:sldMk cId="1738643496" sldId="282"/>
            <ac:spMk id="43" creationId="{4ED2EF38-CF54-EDC0-CCCE-8CDB840D1783}"/>
          </ac:spMkLst>
        </pc:spChg>
        <pc:spChg chg="mod">
          <ac:chgData name="Scoggin, Jake" userId="5ad58cec-b21c-486a-b6f0-9ede36b8ce4c" providerId="ADAL" clId="{D780297F-4C64-4EAF-86A9-0EE3029592BD}" dt="2024-10-02T12:40:39.336" v="1964"/>
          <ac:spMkLst>
            <pc:docMk/>
            <pc:sldMk cId="1738643496" sldId="282"/>
            <ac:spMk id="45" creationId="{96DCAF76-D35C-B494-CF0F-6410CF2D8B50}"/>
          </ac:spMkLst>
        </pc:spChg>
        <pc:grpChg chg="add mod">
          <ac:chgData name="Scoggin, Jake" userId="5ad58cec-b21c-486a-b6f0-9ede36b8ce4c" providerId="ADAL" clId="{D780297F-4C64-4EAF-86A9-0EE3029592BD}" dt="2024-10-01T18:20:25.127" v="1497" actId="1076"/>
          <ac:grpSpMkLst>
            <pc:docMk/>
            <pc:sldMk cId="1738643496" sldId="282"/>
            <ac:grpSpMk id="23" creationId="{47FA8C50-F79A-8E8C-23D6-FBA20A3E1613}"/>
          </ac:grpSpMkLst>
        </pc:grpChg>
        <pc:grpChg chg="add mod">
          <ac:chgData name="Scoggin, Jake" userId="5ad58cec-b21c-486a-b6f0-9ede36b8ce4c" providerId="ADAL" clId="{D780297F-4C64-4EAF-86A9-0EE3029592BD}" dt="2024-10-01T18:20:25.127" v="1497" actId="1076"/>
          <ac:grpSpMkLst>
            <pc:docMk/>
            <pc:sldMk cId="1738643496" sldId="282"/>
            <ac:grpSpMk id="26" creationId="{B19CE5D9-1D2A-E6FA-8A69-6A7D0713C48B}"/>
          </ac:grpSpMkLst>
        </pc:grpChg>
        <pc:grpChg chg="add mod">
          <ac:chgData name="Scoggin, Jake" userId="5ad58cec-b21c-486a-b6f0-9ede36b8ce4c" providerId="ADAL" clId="{D780297F-4C64-4EAF-86A9-0EE3029592BD}" dt="2024-10-02T12:40:39.336" v="1964"/>
          <ac:grpSpMkLst>
            <pc:docMk/>
            <pc:sldMk cId="1738643496" sldId="282"/>
            <ac:grpSpMk id="31" creationId="{B6252845-AFD2-90AB-2D76-05303AAD54BA}"/>
          </ac:grpSpMkLst>
        </pc:grpChg>
        <pc:grpChg chg="mod">
          <ac:chgData name="Scoggin, Jake" userId="5ad58cec-b21c-486a-b6f0-9ede36b8ce4c" providerId="ADAL" clId="{D780297F-4C64-4EAF-86A9-0EE3029592BD}" dt="2024-10-02T12:40:39.336" v="1964"/>
          <ac:grpSpMkLst>
            <pc:docMk/>
            <pc:sldMk cId="1738643496" sldId="282"/>
            <ac:grpSpMk id="34" creationId="{CCDD0775-8EAD-A8C7-3A27-11EB589F9447}"/>
          </ac:grpSpMkLst>
        </pc:grpChg>
        <pc:grpChg chg="mod">
          <ac:chgData name="Scoggin, Jake" userId="5ad58cec-b21c-486a-b6f0-9ede36b8ce4c" providerId="ADAL" clId="{D780297F-4C64-4EAF-86A9-0EE3029592BD}" dt="2024-10-02T12:40:39.336" v="1964"/>
          <ac:grpSpMkLst>
            <pc:docMk/>
            <pc:sldMk cId="1738643496" sldId="282"/>
            <ac:grpSpMk id="35" creationId="{2056A7EF-15C0-E2F4-984A-4A52EADB8759}"/>
          </ac:grpSpMkLst>
        </pc:grpChg>
        <pc:grpChg chg="del">
          <ac:chgData name="Scoggin, Jake" userId="5ad58cec-b21c-486a-b6f0-9ede36b8ce4c" providerId="ADAL" clId="{D780297F-4C64-4EAF-86A9-0EE3029592BD}" dt="2024-10-01T18:19:32.425" v="1471" actId="165"/>
          <ac:grpSpMkLst>
            <pc:docMk/>
            <pc:sldMk cId="1738643496" sldId="282"/>
            <ac:grpSpMk id="36" creationId="{8D6134BF-E4E2-1458-28A7-B11899953F94}"/>
          </ac:grpSpMkLst>
        </pc:grpChg>
        <pc:grpChg chg="del">
          <ac:chgData name="Scoggin, Jake" userId="5ad58cec-b21c-486a-b6f0-9ede36b8ce4c" providerId="ADAL" clId="{D780297F-4C64-4EAF-86A9-0EE3029592BD}" dt="2024-10-01T18:19:44.284" v="1474" actId="165"/>
          <ac:grpSpMkLst>
            <pc:docMk/>
            <pc:sldMk cId="1738643496" sldId="282"/>
            <ac:grpSpMk id="39" creationId="{BE0130ED-30CD-81DF-C8D3-EAA9CFD4F214}"/>
          </ac:grpSpMkLst>
        </pc:grpChg>
        <pc:cxnChg chg="mod">
          <ac:chgData name="Scoggin, Jake" userId="5ad58cec-b21c-486a-b6f0-9ede36b8ce4c" providerId="ADAL" clId="{D780297F-4C64-4EAF-86A9-0EE3029592BD}" dt="2024-10-01T18:20:19.209" v="1496"/>
          <ac:cxnSpMkLst>
            <pc:docMk/>
            <pc:sldMk cId="1738643496" sldId="282"/>
            <ac:cxnSpMk id="25" creationId="{ACC90E73-B989-85A2-21C1-DE3574F53513}"/>
          </ac:cxnSpMkLst>
        </pc:cxnChg>
        <pc:cxnChg chg="mod">
          <ac:chgData name="Scoggin, Jake" userId="5ad58cec-b21c-486a-b6f0-9ede36b8ce4c" providerId="ADAL" clId="{D780297F-4C64-4EAF-86A9-0EE3029592BD}" dt="2024-10-01T18:20:19.209" v="1496"/>
          <ac:cxnSpMkLst>
            <pc:docMk/>
            <pc:sldMk cId="1738643496" sldId="282"/>
            <ac:cxnSpMk id="27" creationId="{C93F4FDA-37E2-426C-8997-C026BB2A35B4}"/>
          </ac:cxnSpMkLst>
        </pc:cxnChg>
        <pc:cxnChg chg="mod topLvl">
          <ac:chgData name="Scoggin, Jake" userId="5ad58cec-b21c-486a-b6f0-9ede36b8ce4c" providerId="ADAL" clId="{D780297F-4C64-4EAF-86A9-0EE3029592BD}" dt="2024-10-01T18:19:53.976" v="1476" actId="693"/>
          <ac:cxnSpMkLst>
            <pc:docMk/>
            <pc:sldMk cId="1738643496" sldId="282"/>
            <ac:cxnSpMk id="38" creationId="{B894A0AC-C201-468B-2320-BB74D8EF4FCC}"/>
          </ac:cxnSpMkLst>
        </pc:cxnChg>
        <pc:cxnChg chg="mod">
          <ac:chgData name="Scoggin, Jake" userId="5ad58cec-b21c-486a-b6f0-9ede36b8ce4c" providerId="ADAL" clId="{D780297F-4C64-4EAF-86A9-0EE3029592BD}" dt="2024-10-02T12:40:39.336" v="1964"/>
          <ac:cxnSpMkLst>
            <pc:docMk/>
            <pc:sldMk cId="1738643496" sldId="282"/>
            <ac:cxnSpMk id="39" creationId="{17013021-0691-CFA4-04FC-E803CC7096F7}"/>
          </ac:cxnSpMkLst>
        </pc:cxnChg>
        <pc:cxnChg chg="mod topLvl">
          <ac:chgData name="Scoggin, Jake" userId="5ad58cec-b21c-486a-b6f0-9ede36b8ce4c" providerId="ADAL" clId="{D780297F-4C64-4EAF-86A9-0EE3029592BD}" dt="2024-10-01T18:19:53.976" v="1476" actId="693"/>
          <ac:cxnSpMkLst>
            <pc:docMk/>
            <pc:sldMk cId="1738643496" sldId="282"/>
            <ac:cxnSpMk id="40" creationId="{5FB7732E-8359-D319-84F9-054F8B8415A9}"/>
          </ac:cxnSpMkLst>
        </pc:cxnChg>
        <pc:cxnChg chg="mod">
          <ac:chgData name="Scoggin, Jake" userId="5ad58cec-b21c-486a-b6f0-9ede36b8ce4c" providerId="ADAL" clId="{D780297F-4C64-4EAF-86A9-0EE3029592BD}" dt="2024-10-02T12:40:39.336" v="1964"/>
          <ac:cxnSpMkLst>
            <pc:docMk/>
            <pc:sldMk cId="1738643496" sldId="282"/>
            <ac:cxnSpMk id="44" creationId="{5866E87B-B9AD-F08C-B1AB-4D5188537CCB}"/>
          </ac:cxnSpMkLst>
        </pc:cxnChg>
      </pc:sldChg>
      <pc:sldChg chg="addSp delSp modSp add mod modAnim">
        <pc:chgData name="Scoggin, Jake" userId="5ad58cec-b21c-486a-b6f0-9ede36b8ce4c" providerId="ADAL" clId="{D780297F-4C64-4EAF-86A9-0EE3029592BD}" dt="2024-10-02T12:40:40.999" v="1965"/>
        <pc:sldMkLst>
          <pc:docMk/>
          <pc:sldMk cId="925206766" sldId="283"/>
        </pc:sldMkLst>
        <pc:spChg chg="mod">
          <ac:chgData name="Scoggin, Jake" userId="5ad58cec-b21c-486a-b6f0-9ede36b8ce4c" providerId="ADAL" clId="{D780297F-4C64-4EAF-86A9-0EE3029592BD}" dt="2024-10-01T18:21:25.141" v="1509" actId="20577"/>
          <ac:spMkLst>
            <pc:docMk/>
            <pc:sldMk cId="925206766" sldId="283"/>
            <ac:spMk id="19" creationId="{4709AB5A-2F83-3212-BDD8-E18543BFCEC1}"/>
          </ac:spMkLst>
        </pc:spChg>
        <pc:spChg chg="mod topLvl">
          <ac:chgData name="Scoggin, Jake" userId="5ad58cec-b21c-486a-b6f0-9ede36b8ce4c" providerId="ADAL" clId="{D780297F-4C64-4EAF-86A9-0EE3029592BD}" dt="2024-10-01T18:21:20.703" v="1505" actId="207"/>
          <ac:spMkLst>
            <pc:docMk/>
            <pc:sldMk cId="925206766" sldId="283"/>
            <ac:spMk id="24" creationId="{4FDCB5A5-18DA-E918-1820-80F00F72F62E}"/>
          </ac:spMkLst>
        </pc:spChg>
        <pc:spChg chg="mod topLvl">
          <ac:chgData name="Scoggin, Jake" userId="5ad58cec-b21c-486a-b6f0-9ede36b8ce4c" providerId="ADAL" clId="{D780297F-4C64-4EAF-86A9-0EE3029592BD}" dt="2024-10-01T18:21:03.984" v="1500" actId="165"/>
          <ac:spMkLst>
            <pc:docMk/>
            <pc:sldMk cId="925206766" sldId="283"/>
            <ac:spMk id="30" creationId="{DA7F0B92-44DF-B314-D26C-3C66D4E11AA4}"/>
          </ac:spMkLst>
        </pc:spChg>
        <pc:spChg chg="add mod">
          <ac:chgData name="Scoggin, Jake" userId="5ad58cec-b21c-486a-b6f0-9ede36b8ce4c" providerId="ADAL" clId="{D780297F-4C64-4EAF-86A9-0EE3029592BD}" dt="2024-10-01T18:21:53.656" v="1514" actId="1076"/>
          <ac:spMkLst>
            <pc:docMk/>
            <pc:sldMk cId="925206766" sldId="283"/>
            <ac:spMk id="34" creationId="{ADD73E11-F029-0A8A-328E-D9F6F9A8DD11}"/>
          </ac:spMkLst>
        </pc:spChg>
        <pc:spChg chg="mod">
          <ac:chgData name="Scoggin, Jake" userId="5ad58cec-b21c-486a-b6f0-9ede36b8ce4c" providerId="ADAL" clId="{D780297F-4C64-4EAF-86A9-0EE3029592BD}" dt="2024-10-02T12:40:40.999" v="1965"/>
          <ac:spMkLst>
            <pc:docMk/>
            <pc:sldMk cId="925206766" sldId="283"/>
            <ac:spMk id="36" creationId="{88CAC275-33D7-C9DF-4BE0-D7F1CC05EC03}"/>
          </ac:spMkLst>
        </pc:spChg>
        <pc:spChg chg="mod">
          <ac:chgData name="Scoggin, Jake" userId="5ad58cec-b21c-486a-b6f0-9ede36b8ce4c" providerId="ADAL" clId="{D780297F-4C64-4EAF-86A9-0EE3029592BD}" dt="2024-10-02T12:40:40.999" v="1965"/>
          <ac:spMkLst>
            <pc:docMk/>
            <pc:sldMk cId="925206766" sldId="283"/>
            <ac:spMk id="42" creationId="{E65A3096-2ED8-8AA9-8ABE-0AD638F1A892}"/>
          </ac:spMkLst>
        </pc:spChg>
        <pc:spChg chg="mod">
          <ac:chgData name="Scoggin, Jake" userId="5ad58cec-b21c-486a-b6f0-9ede36b8ce4c" providerId="ADAL" clId="{D780297F-4C64-4EAF-86A9-0EE3029592BD}" dt="2024-10-02T12:40:40.999" v="1965"/>
          <ac:spMkLst>
            <pc:docMk/>
            <pc:sldMk cId="925206766" sldId="283"/>
            <ac:spMk id="43" creationId="{BCA6F94D-FE06-7006-EAF1-88D829B83762}"/>
          </ac:spMkLst>
        </pc:spChg>
        <pc:spChg chg="mod">
          <ac:chgData name="Scoggin, Jake" userId="5ad58cec-b21c-486a-b6f0-9ede36b8ce4c" providerId="ADAL" clId="{D780297F-4C64-4EAF-86A9-0EE3029592BD}" dt="2024-10-02T12:40:40.999" v="1965"/>
          <ac:spMkLst>
            <pc:docMk/>
            <pc:sldMk cId="925206766" sldId="283"/>
            <ac:spMk id="45" creationId="{44A0C559-DE20-661A-EB70-74F9413DD526}"/>
          </ac:spMkLst>
        </pc:spChg>
        <pc:grpChg chg="add mod">
          <ac:chgData name="Scoggin, Jake" userId="5ad58cec-b21c-486a-b6f0-9ede36b8ce4c" providerId="ADAL" clId="{D780297F-4C64-4EAF-86A9-0EE3029592BD}" dt="2024-10-02T12:40:40.999" v="1965"/>
          <ac:grpSpMkLst>
            <pc:docMk/>
            <pc:sldMk cId="925206766" sldId="283"/>
            <ac:grpSpMk id="23" creationId="{2F4F6419-C454-A9AE-5BFE-0837F7BFD831}"/>
          </ac:grpSpMkLst>
        </pc:grpChg>
        <pc:grpChg chg="del">
          <ac:chgData name="Scoggin, Jake" userId="5ad58cec-b21c-486a-b6f0-9ede36b8ce4c" providerId="ADAL" clId="{D780297F-4C64-4EAF-86A9-0EE3029592BD}" dt="2024-10-01T18:21:06.523" v="1501" actId="165"/>
          <ac:grpSpMkLst>
            <pc:docMk/>
            <pc:sldMk cId="925206766" sldId="283"/>
            <ac:grpSpMk id="23" creationId="{47FA8C50-F79A-8E8C-23D6-FBA20A3E1613}"/>
          </ac:grpSpMkLst>
        </pc:grpChg>
        <pc:grpChg chg="mod">
          <ac:chgData name="Scoggin, Jake" userId="5ad58cec-b21c-486a-b6f0-9ede36b8ce4c" providerId="ADAL" clId="{D780297F-4C64-4EAF-86A9-0EE3029592BD}" dt="2024-10-02T12:40:40.999" v="1965"/>
          <ac:grpSpMkLst>
            <pc:docMk/>
            <pc:sldMk cId="925206766" sldId="283"/>
            <ac:grpSpMk id="26" creationId="{47ABD60A-AB6B-35CD-69B6-23BE63E8A220}"/>
          </ac:grpSpMkLst>
        </pc:grpChg>
        <pc:grpChg chg="del">
          <ac:chgData name="Scoggin, Jake" userId="5ad58cec-b21c-486a-b6f0-9ede36b8ce4c" providerId="ADAL" clId="{D780297F-4C64-4EAF-86A9-0EE3029592BD}" dt="2024-10-01T18:21:03.984" v="1500" actId="165"/>
          <ac:grpSpMkLst>
            <pc:docMk/>
            <pc:sldMk cId="925206766" sldId="283"/>
            <ac:grpSpMk id="26" creationId="{B19CE5D9-1D2A-E6FA-8A69-6A7D0713C48B}"/>
          </ac:grpSpMkLst>
        </pc:grpChg>
        <pc:grpChg chg="mod">
          <ac:chgData name="Scoggin, Jake" userId="5ad58cec-b21c-486a-b6f0-9ede36b8ce4c" providerId="ADAL" clId="{D780297F-4C64-4EAF-86A9-0EE3029592BD}" dt="2024-10-02T12:40:40.999" v="1965"/>
          <ac:grpSpMkLst>
            <pc:docMk/>
            <pc:sldMk cId="925206766" sldId="283"/>
            <ac:grpSpMk id="35" creationId="{8FDBE0B6-AE6B-110D-A4BE-C37743C795E8}"/>
          </ac:grpSpMkLst>
        </pc:grpChg>
        <pc:cxnChg chg="mod topLvl">
          <ac:chgData name="Scoggin, Jake" userId="5ad58cec-b21c-486a-b6f0-9ede36b8ce4c" providerId="ADAL" clId="{D780297F-4C64-4EAF-86A9-0EE3029592BD}" dt="2024-10-01T18:21:15.229" v="1503" actId="693"/>
          <ac:cxnSpMkLst>
            <pc:docMk/>
            <pc:sldMk cId="925206766" sldId="283"/>
            <ac:cxnSpMk id="25" creationId="{ACC90E73-B989-85A2-21C1-DE3574F53513}"/>
          </ac:cxnSpMkLst>
        </pc:cxnChg>
        <pc:cxnChg chg="mod topLvl">
          <ac:chgData name="Scoggin, Jake" userId="5ad58cec-b21c-486a-b6f0-9ede36b8ce4c" providerId="ADAL" clId="{D780297F-4C64-4EAF-86A9-0EE3029592BD}" dt="2024-10-01T18:21:15.229" v="1503" actId="693"/>
          <ac:cxnSpMkLst>
            <pc:docMk/>
            <pc:sldMk cId="925206766" sldId="283"/>
            <ac:cxnSpMk id="27" creationId="{C93F4FDA-37E2-426C-8997-C026BB2A35B4}"/>
          </ac:cxnSpMkLst>
        </pc:cxnChg>
        <pc:cxnChg chg="add mod">
          <ac:chgData name="Scoggin, Jake" userId="5ad58cec-b21c-486a-b6f0-9ede36b8ce4c" providerId="ADAL" clId="{D780297F-4C64-4EAF-86A9-0EE3029592BD}" dt="2024-10-01T18:21:51.004" v="1513" actId="14100"/>
          <ac:cxnSpMkLst>
            <pc:docMk/>
            <pc:sldMk cId="925206766" sldId="283"/>
            <ac:cxnSpMk id="31" creationId="{BDD15827-59F6-CC36-B0D2-E470583F6AC0}"/>
          </ac:cxnSpMkLst>
        </pc:cxnChg>
        <pc:cxnChg chg="mod">
          <ac:chgData name="Scoggin, Jake" userId="5ad58cec-b21c-486a-b6f0-9ede36b8ce4c" providerId="ADAL" clId="{D780297F-4C64-4EAF-86A9-0EE3029592BD}" dt="2024-10-02T12:40:40.999" v="1965"/>
          <ac:cxnSpMkLst>
            <pc:docMk/>
            <pc:sldMk cId="925206766" sldId="283"/>
            <ac:cxnSpMk id="39" creationId="{6BD8D77D-E272-2CEE-8F7B-249F4C410832}"/>
          </ac:cxnSpMkLst>
        </pc:cxnChg>
        <pc:cxnChg chg="mod">
          <ac:chgData name="Scoggin, Jake" userId="5ad58cec-b21c-486a-b6f0-9ede36b8ce4c" providerId="ADAL" clId="{D780297F-4C64-4EAF-86A9-0EE3029592BD}" dt="2024-10-02T12:40:40.999" v="1965"/>
          <ac:cxnSpMkLst>
            <pc:docMk/>
            <pc:sldMk cId="925206766" sldId="283"/>
            <ac:cxnSpMk id="44" creationId="{6EA8FFB8-9E7E-6333-7CFB-6189B6923B45}"/>
          </ac:cxnSpMkLst>
        </pc:cxnChg>
      </pc:sldChg>
      <pc:sldChg chg="addSp modSp add mod modAnim">
        <pc:chgData name="Scoggin, Jake" userId="5ad58cec-b21c-486a-b6f0-9ede36b8ce4c" providerId="ADAL" clId="{D780297F-4C64-4EAF-86A9-0EE3029592BD}" dt="2024-10-02T12:40:48.250" v="1967" actId="1076"/>
        <pc:sldMkLst>
          <pc:docMk/>
          <pc:sldMk cId="2136785679" sldId="284"/>
        </pc:sldMkLst>
        <pc:spChg chg="mod">
          <ac:chgData name="Scoggin, Jake" userId="5ad58cec-b21c-486a-b6f0-9ede36b8ce4c" providerId="ADAL" clId="{D780297F-4C64-4EAF-86A9-0EE3029592BD}" dt="2024-10-01T18:22:19.954" v="1524" actId="20577"/>
          <ac:spMkLst>
            <pc:docMk/>
            <pc:sldMk cId="2136785679" sldId="284"/>
            <ac:spMk id="2" creationId="{D0C48ACF-D653-9A09-5F4B-E59F47ADA2F6}"/>
          </ac:spMkLst>
        </pc:spChg>
        <pc:spChg chg="mod">
          <ac:chgData name="Scoggin, Jake" userId="5ad58cec-b21c-486a-b6f0-9ede36b8ce4c" providerId="ADAL" clId="{D780297F-4C64-4EAF-86A9-0EE3029592BD}" dt="2024-10-01T18:22:04.948" v="1517" actId="207"/>
          <ac:spMkLst>
            <pc:docMk/>
            <pc:sldMk cId="2136785679" sldId="284"/>
            <ac:spMk id="19" creationId="{4709AB5A-2F83-3212-BDD8-E18543BFCEC1}"/>
          </ac:spMkLst>
        </pc:spChg>
        <pc:spChg chg="add mod">
          <ac:chgData name="Scoggin, Jake" userId="5ad58cec-b21c-486a-b6f0-9ede36b8ce4c" providerId="ADAL" clId="{D780297F-4C64-4EAF-86A9-0EE3029592BD}" dt="2024-10-01T18:22:59.903" v="1529" actId="1076"/>
          <ac:spMkLst>
            <pc:docMk/>
            <pc:sldMk cId="2136785679" sldId="284"/>
            <ac:spMk id="26" creationId="{91CB35B9-19C2-4852-3BC6-EE773785F89B}"/>
          </ac:spMkLst>
        </pc:spChg>
        <pc:spChg chg="add mod">
          <ac:chgData name="Scoggin, Jake" userId="5ad58cec-b21c-486a-b6f0-9ede36b8ce4c" providerId="ADAL" clId="{D780297F-4C64-4EAF-86A9-0EE3029592BD}" dt="2024-10-01T18:24:05.836" v="1581" actId="1076"/>
          <ac:spMkLst>
            <pc:docMk/>
            <pc:sldMk cId="2136785679" sldId="284"/>
            <ac:spMk id="36" creationId="{98DED7EB-0E15-383F-4F11-CC2390149E35}"/>
          </ac:spMkLst>
        </pc:spChg>
        <pc:spChg chg="mod">
          <ac:chgData name="Scoggin, Jake" userId="5ad58cec-b21c-486a-b6f0-9ede36b8ce4c" providerId="ADAL" clId="{D780297F-4C64-4EAF-86A9-0EE3029592BD}" dt="2024-10-02T12:40:44.311" v="1966"/>
          <ac:spMkLst>
            <pc:docMk/>
            <pc:sldMk cId="2136785679" sldId="284"/>
            <ac:spMk id="43" creationId="{01A3476E-8803-3DA7-757A-69D59DACCBE7}"/>
          </ac:spMkLst>
        </pc:spChg>
        <pc:spChg chg="mod">
          <ac:chgData name="Scoggin, Jake" userId="5ad58cec-b21c-486a-b6f0-9ede36b8ce4c" providerId="ADAL" clId="{D780297F-4C64-4EAF-86A9-0EE3029592BD}" dt="2024-10-02T12:40:44.311" v="1966"/>
          <ac:spMkLst>
            <pc:docMk/>
            <pc:sldMk cId="2136785679" sldId="284"/>
            <ac:spMk id="45" creationId="{A0142DEF-54BD-4A41-133F-94D0640DCBD1}"/>
          </ac:spMkLst>
        </pc:spChg>
        <pc:spChg chg="mod">
          <ac:chgData name="Scoggin, Jake" userId="5ad58cec-b21c-486a-b6f0-9ede36b8ce4c" providerId="ADAL" clId="{D780297F-4C64-4EAF-86A9-0EE3029592BD}" dt="2024-10-02T12:40:44.311" v="1966"/>
          <ac:spMkLst>
            <pc:docMk/>
            <pc:sldMk cId="2136785679" sldId="284"/>
            <ac:spMk id="46" creationId="{F9845099-06CB-6F31-7742-D527B68604C1}"/>
          </ac:spMkLst>
        </pc:spChg>
        <pc:spChg chg="mod">
          <ac:chgData name="Scoggin, Jake" userId="5ad58cec-b21c-486a-b6f0-9ede36b8ce4c" providerId="ADAL" clId="{D780297F-4C64-4EAF-86A9-0EE3029592BD}" dt="2024-10-02T12:40:44.311" v="1966"/>
          <ac:spMkLst>
            <pc:docMk/>
            <pc:sldMk cId="2136785679" sldId="284"/>
            <ac:spMk id="48" creationId="{9EBFEDBF-C215-BB54-4152-4CB5D154A997}"/>
          </ac:spMkLst>
        </pc:spChg>
        <pc:grpChg chg="add mod">
          <ac:chgData name="Scoggin, Jake" userId="5ad58cec-b21c-486a-b6f0-9ede36b8ce4c" providerId="ADAL" clId="{D780297F-4C64-4EAF-86A9-0EE3029592BD}" dt="2024-10-02T12:40:48.250" v="1967" actId="1076"/>
          <ac:grpSpMkLst>
            <pc:docMk/>
            <pc:sldMk cId="2136785679" sldId="284"/>
            <ac:grpSpMk id="35" creationId="{E2AF9FC3-C8A5-2E9D-6C31-189DE357BE17}"/>
          </ac:grpSpMkLst>
        </pc:grpChg>
        <pc:grpChg chg="mod">
          <ac:chgData name="Scoggin, Jake" userId="5ad58cec-b21c-486a-b6f0-9ede36b8ce4c" providerId="ADAL" clId="{D780297F-4C64-4EAF-86A9-0EE3029592BD}" dt="2024-10-02T12:40:44.311" v="1966"/>
          <ac:grpSpMkLst>
            <pc:docMk/>
            <pc:sldMk cId="2136785679" sldId="284"/>
            <ac:grpSpMk id="39" creationId="{7CA42D28-3543-EBC2-A5FA-69DC3B7B122C}"/>
          </ac:grpSpMkLst>
        </pc:grpChg>
        <pc:grpChg chg="mod">
          <ac:chgData name="Scoggin, Jake" userId="5ad58cec-b21c-486a-b6f0-9ede36b8ce4c" providerId="ADAL" clId="{D780297F-4C64-4EAF-86A9-0EE3029592BD}" dt="2024-10-02T12:40:44.311" v="1966"/>
          <ac:grpSpMkLst>
            <pc:docMk/>
            <pc:sldMk cId="2136785679" sldId="284"/>
            <ac:grpSpMk id="42" creationId="{10FEAC16-F6F3-F3FB-C215-42BD94AA8E40}"/>
          </ac:grpSpMkLst>
        </pc:grpChg>
        <pc:cxnChg chg="mod">
          <ac:chgData name="Scoggin, Jake" userId="5ad58cec-b21c-486a-b6f0-9ede36b8ce4c" providerId="ADAL" clId="{D780297F-4C64-4EAF-86A9-0EE3029592BD}" dt="2024-10-01T18:22:13.352" v="1519" actId="693"/>
          <ac:cxnSpMkLst>
            <pc:docMk/>
            <pc:sldMk cId="2136785679" sldId="284"/>
            <ac:cxnSpMk id="22" creationId="{1A1A60AB-5F40-BEBC-FB3C-A3D042452869}"/>
          </ac:cxnSpMkLst>
        </pc:cxnChg>
        <pc:cxnChg chg="add mod">
          <ac:chgData name="Scoggin, Jake" userId="5ad58cec-b21c-486a-b6f0-9ede36b8ce4c" providerId="ADAL" clId="{D780297F-4C64-4EAF-86A9-0EE3029592BD}" dt="2024-10-01T18:23:03.115" v="1530" actId="14100"/>
          <ac:cxnSpMkLst>
            <pc:docMk/>
            <pc:sldMk cId="2136785679" sldId="284"/>
            <ac:cxnSpMk id="23" creationId="{5DD3612C-2CAB-2ED3-15C7-E691AF8266F7}"/>
          </ac:cxnSpMkLst>
        </pc:cxnChg>
        <pc:cxnChg chg="mod">
          <ac:chgData name="Scoggin, Jake" userId="5ad58cec-b21c-486a-b6f0-9ede36b8ce4c" providerId="ADAL" clId="{D780297F-4C64-4EAF-86A9-0EE3029592BD}" dt="2024-10-01T18:22:13.352" v="1519" actId="693"/>
          <ac:cxnSpMkLst>
            <pc:docMk/>
            <pc:sldMk cId="2136785679" sldId="284"/>
            <ac:cxnSpMk id="31" creationId="{BDD15827-59F6-CC36-B0D2-E470583F6AC0}"/>
          </ac:cxnSpMkLst>
        </pc:cxnChg>
        <pc:cxnChg chg="mod">
          <ac:chgData name="Scoggin, Jake" userId="5ad58cec-b21c-486a-b6f0-9ede36b8ce4c" providerId="ADAL" clId="{D780297F-4C64-4EAF-86A9-0EE3029592BD}" dt="2024-10-02T12:40:44.311" v="1966"/>
          <ac:cxnSpMkLst>
            <pc:docMk/>
            <pc:sldMk cId="2136785679" sldId="284"/>
            <ac:cxnSpMk id="44" creationId="{0E7ED072-ABD4-C267-6A5E-F938C5091583}"/>
          </ac:cxnSpMkLst>
        </pc:cxnChg>
        <pc:cxnChg chg="mod">
          <ac:chgData name="Scoggin, Jake" userId="5ad58cec-b21c-486a-b6f0-9ede36b8ce4c" providerId="ADAL" clId="{D780297F-4C64-4EAF-86A9-0EE3029592BD}" dt="2024-10-02T12:40:44.311" v="1966"/>
          <ac:cxnSpMkLst>
            <pc:docMk/>
            <pc:sldMk cId="2136785679" sldId="284"/>
            <ac:cxnSpMk id="47" creationId="{5ED216FC-43A7-D777-1490-AA96905172B2}"/>
          </ac:cxnSpMkLst>
        </pc:cxnChg>
      </pc:sldChg>
      <pc:sldChg chg="addSp modSp add mod modAnim">
        <pc:chgData name="Scoggin, Jake" userId="5ad58cec-b21c-486a-b6f0-9ede36b8ce4c" providerId="ADAL" clId="{D780297F-4C64-4EAF-86A9-0EE3029592BD}" dt="2024-10-02T12:40:53.494" v="1968"/>
        <pc:sldMkLst>
          <pc:docMk/>
          <pc:sldMk cId="3200904076" sldId="285"/>
        </pc:sldMkLst>
        <pc:spChg chg="mod">
          <ac:chgData name="Scoggin, Jake" userId="5ad58cec-b21c-486a-b6f0-9ede36b8ce4c" providerId="ADAL" clId="{D780297F-4C64-4EAF-86A9-0EE3029592BD}" dt="2024-10-01T18:24:29.630" v="1586" actId="207"/>
          <ac:spMkLst>
            <pc:docMk/>
            <pc:sldMk cId="3200904076" sldId="285"/>
            <ac:spMk id="2" creationId="{D0C48ACF-D653-9A09-5F4B-E59F47ADA2F6}"/>
          </ac:spMkLst>
        </pc:spChg>
        <pc:spChg chg="mod">
          <ac:chgData name="Scoggin, Jake" userId="5ad58cec-b21c-486a-b6f0-9ede36b8ce4c" providerId="ADAL" clId="{D780297F-4C64-4EAF-86A9-0EE3029592BD}" dt="2024-10-02T12:40:53.494" v="1968"/>
          <ac:spMkLst>
            <pc:docMk/>
            <pc:sldMk cId="3200904076" sldId="285"/>
            <ac:spMk id="43" creationId="{516B5086-2EC1-6FA0-5311-CD498419ECB1}"/>
          </ac:spMkLst>
        </pc:spChg>
        <pc:spChg chg="mod">
          <ac:chgData name="Scoggin, Jake" userId="5ad58cec-b21c-486a-b6f0-9ede36b8ce4c" providerId="ADAL" clId="{D780297F-4C64-4EAF-86A9-0EE3029592BD}" dt="2024-10-02T12:40:53.494" v="1968"/>
          <ac:spMkLst>
            <pc:docMk/>
            <pc:sldMk cId="3200904076" sldId="285"/>
            <ac:spMk id="45" creationId="{DAF1B48C-ED99-5EA5-363F-60776C9E4230}"/>
          </ac:spMkLst>
        </pc:spChg>
        <pc:spChg chg="mod">
          <ac:chgData name="Scoggin, Jake" userId="5ad58cec-b21c-486a-b6f0-9ede36b8ce4c" providerId="ADAL" clId="{D780297F-4C64-4EAF-86A9-0EE3029592BD}" dt="2024-10-02T12:40:53.494" v="1968"/>
          <ac:spMkLst>
            <pc:docMk/>
            <pc:sldMk cId="3200904076" sldId="285"/>
            <ac:spMk id="46" creationId="{CAB1DDF3-ADBE-463B-078E-F4487A9D45CD}"/>
          </ac:spMkLst>
        </pc:spChg>
        <pc:spChg chg="mod">
          <ac:chgData name="Scoggin, Jake" userId="5ad58cec-b21c-486a-b6f0-9ede36b8ce4c" providerId="ADAL" clId="{D780297F-4C64-4EAF-86A9-0EE3029592BD}" dt="2024-10-02T12:40:53.494" v="1968"/>
          <ac:spMkLst>
            <pc:docMk/>
            <pc:sldMk cId="3200904076" sldId="285"/>
            <ac:spMk id="48" creationId="{D08A48F3-3BE1-4890-EB23-599CD44114A1}"/>
          </ac:spMkLst>
        </pc:spChg>
        <pc:grpChg chg="add mod">
          <ac:chgData name="Scoggin, Jake" userId="5ad58cec-b21c-486a-b6f0-9ede36b8ce4c" providerId="ADAL" clId="{D780297F-4C64-4EAF-86A9-0EE3029592BD}" dt="2024-10-02T12:40:53.494" v="1968"/>
          <ac:grpSpMkLst>
            <pc:docMk/>
            <pc:sldMk cId="3200904076" sldId="285"/>
            <ac:grpSpMk id="35" creationId="{0370C01E-A44A-0AFF-BAC4-03024E2D6365}"/>
          </ac:grpSpMkLst>
        </pc:grpChg>
        <pc:grpChg chg="mod">
          <ac:chgData name="Scoggin, Jake" userId="5ad58cec-b21c-486a-b6f0-9ede36b8ce4c" providerId="ADAL" clId="{D780297F-4C64-4EAF-86A9-0EE3029592BD}" dt="2024-10-02T12:40:53.494" v="1968"/>
          <ac:grpSpMkLst>
            <pc:docMk/>
            <pc:sldMk cId="3200904076" sldId="285"/>
            <ac:grpSpMk id="39" creationId="{564DE6F3-5791-37F4-CAB5-81A5FFD2C921}"/>
          </ac:grpSpMkLst>
        </pc:grpChg>
        <pc:grpChg chg="mod">
          <ac:chgData name="Scoggin, Jake" userId="5ad58cec-b21c-486a-b6f0-9ede36b8ce4c" providerId="ADAL" clId="{D780297F-4C64-4EAF-86A9-0EE3029592BD}" dt="2024-10-02T12:40:53.494" v="1968"/>
          <ac:grpSpMkLst>
            <pc:docMk/>
            <pc:sldMk cId="3200904076" sldId="285"/>
            <ac:grpSpMk id="42" creationId="{5D03707B-96B2-03FA-9340-D0ED76361F5C}"/>
          </ac:grpSpMkLst>
        </pc:grpChg>
        <pc:cxnChg chg="mod">
          <ac:chgData name="Scoggin, Jake" userId="5ad58cec-b21c-486a-b6f0-9ede36b8ce4c" providerId="ADAL" clId="{D780297F-4C64-4EAF-86A9-0EE3029592BD}" dt="2024-10-01T18:24:23.332" v="1584" actId="693"/>
          <ac:cxnSpMkLst>
            <pc:docMk/>
            <pc:sldMk cId="3200904076" sldId="285"/>
            <ac:cxnSpMk id="23" creationId="{5DD3612C-2CAB-2ED3-15C7-E691AF8266F7}"/>
          </ac:cxnSpMkLst>
        </pc:cxnChg>
        <pc:cxnChg chg="mod">
          <ac:chgData name="Scoggin, Jake" userId="5ad58cec-b21c-486a-b6f0-9ede36b8ce4c" providerId="ADAL" clId="{D780297F-4C64-4EAF-86A9-0EE3029592BD}" dt="2024-10-02T12:40:53.494" v="1968"/>
          <ac:cxnSpMkLst>
            <pc:docMk/>
            <pc:sldMk cId="3200904076" sldId="285"/>
            <ac:cxnSpMk id="44" creationId="{6801E8C5-E2BD-7A2E-67BD-1CABEE5A65B9}"/>
          </ac:cxnSpMkLst>
        </pc:cxnChg>
        <pc:cxnChg chg="mod">
          <ac:chgData name="Scoggin, Jake" userId="5ad58cec-b21c-486a-b6f0-9ede36b8ce4c" providerId="ADAL" clId="{D780297F-4C64-4EAF-86A9-0EE3029592BD}" dt="2024-10-02T12:40:53.494" v="1968"/>
          <ac:cxnSpMkLst>
            <pc:docMk/>
            <pc:sldMk cId="3200904076" sldId="285"/>
            <ac:cxnSpMk id="47" creationId="{FA4BB415-D093-7FA1-249B-A8C1B44F3A47}"/>
          </ac:cxnSpMkLst>
        </pc:cxnChg>
      </pc:sldChg>
      <pc:sldChg chg="addSp delSp modSp add mod delAnim modAnim">
        <pc:chgData name="Scoggin, Jake" userId="5ad58cec-b21c-486a-b6f0-9ede36b8ce4c" providerId="ADAL" clId="{D780297F-4C64-4EAF-86A9-0EE3029592BD}" dt="2024-10-02T12:36:34.397" v="1899"/>
        <pc:sldMkLst>
          <pc:docMk/>
          <pc:sldMk cId="803851952" sldId="286"/>
        </pc:sldMkLst>
        <pc:spChg chg="del mod">
          <ac:chgData name="Scoggin, Jake" userId="5ad58cec-b21c-486a-b6f0-9ede36b8ce4c" providerId="ADAL" clId="{D780297F-4C64-4EAF-86A9-0EE3029592BD}" dt="2024-10-02T12:33:53.681" v="1853" actId="478"/>
          <ac:spMkLst>
            <pc:docMk/>
            <pc:sldMk cId="803851952" sldId="286"/>
            <ac:spMk id="3" creationId="{5A28C7D6-725F-1C06-8E20-31B112388727}"/>
          </ac:spMkLst>
        </pc:spChg>
        <pc:spChg chg="add mod">
          <ac:chgData name="Scoggin, Jake" userId="5ad58cec-b21c-486a-b6f0-9ede36b8ce4c" providerId="ADAL" clId="{D780297F-4C64-4EAF-86A9-0EE3029592BD}" dt="2024-10-02T12:36:27.022" v="1896" actId="164"/>
          <ac:spMkLst>
            <pc:docMk/>
            <pc:sldMk cId="803851952" sldId="286"/>
            <ac:spMk id="6" creationId="{81B659A7-97EA-A2EF-CE09-4A70AD551F71}"/>
          </ac:spMkLst>
        </pc:spChg>
        <pc:spChg chg="add mod">
          <ac:chgData name="Scoggin, Jake" userId="5ad58cec-b21c-486a-b6f0-9ede36b8ce4c" providerId="ADAL" clId="{D780297F-4C64-4EAF-86A9-0EE3029592BD}" dt="2024-10-02T12:36:27.022" v="1896" actId="164"/>
          <ac:spMkLst>
            <pc:docMk/>
            <pc:sldMk cId="803851952" sldId="286"/>
            <ac:spMk id="7" creationId="{1F3C4CA0-82C8-B8B3-20BA-000D71BFEEB5}"/>
          </ac:spMkLst>
        </pc:spChg>
        <pc:spChg chg="add mod">
          <ac:chgData name="Scoggin, Jake" userId="5ad58cec-b21c-486a-b6f0-9ede36b8ce4c" providerId="ADAL" clId="{D780297F-4C64-4EAF-86A9-0EE3029592BD}" dt="2024-10-02T12:36:21.517" v="1895" actId="164"/>
          <ac:spMkLst>
            <pc:docMk/>
            <pc:sldMk cId="803851952" sldId="286"/>
            <ac:spMk id="8" creationId="{BE095754-2E7D-7B58-E19F-D03A24B7FA5C}"/>
          </ac:spMkLst>
        </pc:spChg>
        <pc:spChg chg="add mod">
          <ac:chgData name="Scoggin, Jake" userId="5ad58cec-b21c-486a-b6f0-9ede36b8ce4c" providerId="ADAL" clId="{D780297F-4C64-4EAF-86A9-0EE3029592BD}" dt="2024-10-02T12:36:21.517" v="1895" actId="164"/>
          <ac:spMkLst>
            <pc:docMk/>
            <pc:sldMk cId="803851952" sldId="286"/>
            <ac:spMk id="9" creationId="{C41C7B3D-ACC3-9AEB-25B5-B56927C21FFD}"/>
          </ac:spMkLst>
        </pc:spChg>
        <pc:spChg chg="add mod">
          <ac:chgData name="Scoggin, Jake" userId="5ad58cec-b21c-486a-b6f0-9ede36b8ce4c" providerId="ADAL" clId="{D780297F-4C64-4EAF-86A9-0EE3029592BD}" dt="2024-10-02T12:36:17.827" v="1894" actId="164"/>
          <ac:spMkLst>
            <pc:docMk/>
            <pc:sldMk cId="803851952" sldId="286"/>
            <ac:spMk id="10" creationId="{D03A8137-8D9E-B926-0684-DAC138AF771A}"/>
          </ac:spMkLst>
        </pc:spChg>
        <pc:spChg chg="add mod">
          <ac:chgData name="Scoggin, Jake" userId="5ad58cec-b21c-486a-b6f0-9ede36b8ce4c" providerId="ADAL" clId="{D780297F-4C64-4EAF-86A9-0EE3029592BD}" dt="2024-10-02T12:36:17.827" v="1894" actId="164"/>
          <ac:spMkLst>
            <pc:docMk/>
            <pc:sldMk cId="803851952" sldId="286"/>
            <ac:spMk id="11" creationId="{BBB57B72-EB61-B260-5C74-EECC139156B4}"/>
          </ac:spMkLst>
        </pc:spChg>
        <pc:grpChg chg="add mod">
          <ac:chgData name="Scoggin, Jake" userId="5ad58cec-b21c-486a-b6f0-9ede36b8ce4c" providerId="ADAL" clId="{D780297F-4C64-4EAF-86A9-0EE3029592BD}" dt="2024-10-02T12:36:17.827" v="1894" actId="164"/>
          <ac:grpSpMkLst>
            <pc:docMk/>
            <pc:sldMk cId="803851952" sldId="286"/>
            <ac:grpSpMk id="20" creationId="{5F6DC658-1FA9-034D-1E98-0307141CF771}"/>
          </ac:grpSpMkLst>
        </pc:grpChg>
        <pc:grpChg chg="add mod">
          <ac:chgData name="Scoggin, Jake" userId="5ad58cec-b21c-486a-b6f0-9ede36b8ce4c" providerId="ADAL" clId="{D780297F-4C64-4EAF-86A9-0EE3029592BD}" dt="2024-10-02T12:36:21.517" v="1895" actId="164"/>
          <ac:grpSpMkLst>
            <pc:docMk/>
            <pc:sldMk cId="803851952" sldId="286"/>
            <ac:grpSpMk id="21" creationId="{8E056AAF-DA15-449D-9355-76F1A2363592}"/>
          </ac:grpSpMkLst>
        </pc:grpChg>
        <pc:grpChg chg="add mod">
          <ac:chgData name="Scoggin, Jake" userId="5ad58cec-b21c-486a-b6f0-9ede36b8ce4c" providerId="ADAL" clId="{D780297F-4C64-4EAF-86A9-0EE3029592BD}" dt="2024-10-02T12:36:27.022" v="1896" actId="164"/>
          <ac:grpSpMkLst>
            <pc:docMk/>
            <pc:sldMk cId="803851952" sldId="286"/>
            <ac:grpSpMk id="22" creationId="{15D60272-0E79-AEB1-4616-3FE1D7B21361}"/>
          </ac:grpSpMkLst>
        </pc:grpChg>
        <pc:cxnChg chg="add mod">
          <ac:chgData name="Scoggin, Jake" userId="5ad58cec-b21c-486a-b6f0-9ede36b8ce4c" providerId="ADAL" clId="{D780297F-4C64-4EAF-86A9-0EE3029592BD}" dt="2024-10-02T12:36:27.022" v="1896" actId="164"/>
          <ac:cxnSpMkLst>
            <pc:docMk/>
            <pc:sldMk cId="803851952" sldId="286"/>
            <ac:cxnSpMk id="13" creationId="{0FBC385C-5D01-C809-8BA9-A3FEF5435F87}"/>
          </ac:cxnSpMkLst>
        </pc:cxnChg>
        <pc:cxnChg chg="add mod">
          <ac:chgData name="Scoggin, Jake" userId="5ad58cec-b21c-486a-b6f0-9ede36b8ce4c" providerId="ADAL" clId="{D780297F-4C64-4EAF-86A9-0EE3029592BD}" dt="2024-10-02T12:36:21.517" v="1895" actId="164"/>
          <ac:cxnSpMkLst>
            <pc:docMk/>
            <pc:sldMk cId="803851952" sldId="286"/>
            <ac:cxnSpMk id="14" creationId="{F2584118-4685-94C7-35CE-4B8A0863E542}"/>
          </ac:cxnSpMkLst>
        </pc:cxnChg>
        <pc:cxnChg chg="add mod">
          <ac:chgData name="Scoggin, Jake" userId="5ad58cec-b21c-486a-b6f0-9ede36b8ce4c" providerId="ADAL" clId="{D780297F-4C64-4EAF-86A9-0EE3029592BD}" dt="2024-10-02T12:36:17.827" v="1894" actId="164"/>
          <ac:cxnSpMkLst>
            <pc:docMk/>
            <pc:sldMk cId="803851952" sldId="286"/>
            <ac:cxnSpMk id="17" creationId="{E653DB19-31A9-E49F-F1FE-CE361FED89D2}"/>
          </ac:cxnSpMkLst>
        </pc:cxnChg>
      </pc:sldChg>
      <pc:sldChg chg="addSp delSp modSp new mod modAnim">
        <pc:chgData name="Scoggin, Jake" userId="5ad58cec-b21c-486a-b6f0-9ede36b8ce4c" providerId="ADAL" clId="{D780297F-4C64-4EAF-86A9-0EE3029592BD}" dt="2024-10-02T12:56:03.083" v="2533"/>
        <pc:sldMkLst>
          <pc:docMk/>
          <pc:sldMk cId="2650081462" sldId="287"/>
        </pc:sldMkLst>
        <pc:spChg chg="del">
          <ac:chgData name="Scoggin, Jake" userId="5ad58cec-b21c-486a-b6f0-9ede36b8ce4c" providerId="ADAL" clId="{D780297F-4C64-4EAF-86A9-0EE3029592BD}" dt="2024-10-02T12:41:38.401" v="1970" actId="478"/>
          <ac:spMkLst>
            <pc:docMk/>
            <pc:sldMk cId="2650081462" sldId="287"/>
            <ac:spMk id="2" creationId="{9E7B05B2-B5CA-D9F0-012A-828D460A016B}"/>
          </ac:spMkLst>
        </pc:spChg>
        <pc:spChg chg="del">
          <ac:chgData name="Scoggin, Jake" userId="5ad58cec-b21c-486a-b6f0-9ede36b8ce4c" providerId="ADAL" clId="{D780297F-4C64-4EAF-86A9-0EE3029592BD}" dt="2024-10-02T12:41:38.401" v="1970" actId="478"/>
          <ac:spMkLst>
            <pc:docMk/>
            <pc:sldMk cId="2650081462" sldId="287"/>
            <ac:spMk id="3" creationId="{E58DC4C4-B713-B2A3-41BD-028676B3B73B}"/>
          </ac:spMkLst>
        </pc:spChg>
        <pc:spChg chg="add mod">
          <ac:chgData name="Scoggin, Jake" userId="5ad58cec-b21c-486a-b6f0-9ede36b8ce4c" providerId="ADAL" clId="{D780297F-4C64-4EAF-86A9-0EE3029592BD}" dt="2024-10-02T12:55:54.419" v="2531" actId="1076"/>
          <ac:spMkLst>
            <pc:docMk/>
            <pc:sldMk cId="2650081462" sldId="287"/>
            <ac:spMk id="4" creationId="{0201522A-F35C-FFA5-3940-B00CBB89CEEC}"/>
          </ac:spMkLst>
        </pc:spChg>
        <pc:spChg chg="add del mod">
          <ac:chgData name="Scoggin, Jake" userId="5ad58cec-b21c-486a-b6f0-9ede36b8ce4c" providerId="ADAL" clId="{D780297F-4C64-4EAF-86A9-0EE3029592BD}" dt="2024-10-02T12:55:47.142" v="2528" actId="478"/>
          <ac:spMkLst>
            <pc:docMk/>
            <pc:sldMk cId="2650081462" sldId="287"/>
            <ac:spMk id="6" creationId="{08F1A318-9E7D-2520-BBDC-014792AC30FC}"/>
          </ac:spMkLst>
        </pc:spChg>
        <pc:spChg chg="add mod">
          <ac:chgData name="Scoggin, Jake" userId="5ad58cec-b21c-486a-b6f0-9ede36b8ce4c" providerId="ADAL" clId="{D780297F-4C64-4EAF-86A9-0EE3029592BD}" dt="2024-10-02T12:55:58.851" v="2532" actId="1076"/>
          <ac:spMkLst>
            <pc:docMk/>
            <pc:sldMk cId="2650081462" sldId="287"/>
            <ac:spMk id="7" creationId="{797F9061-5F48-86FD-7A43-A515E30E4E51}"/>
          </ac:spMkLst>
        </pc:spChg>
      </pc:sldChg>
      <pc:sldChg chg="addSp delSp modSp add mod delAnim modAnim">
        <pc:chgData name="Scoggin, Jake" userId="5ad58cec-b21c-486a-b6f0-9ede36b8ce4c" providerId="ADAL" clId="{D780297F-4C64-4EAF-86A9-0EE3029592BD}" dt="2024-10-02T13:04:15.147" v="2720" actId="20577"/>
        <pc:sldMkLst>
          <pc:docMk/>
          <pc:sldMk cId="2466955975" sldId="288"/>
        </pc:sldMkLst>
        <pc:spChg chg="add mod">
          <ac:chgData name="Scoggin, Jake" userId="5ad58cec-b21c-486a-b6f0-9ede36b8ce4c" providerId="ADAL" clId="{D780297F-4C64-4EAF-86A9-0EE3029592BD}" dt="2024-10-02T12:59:32.346" v="2612" actId="1582"/>
          <ac:spMkLst>
            <pc:docMk/>
            <pc:sldMk cId="2466955975" sldId="288"/>
            <ac:spMk id="2" creationId="{55928F7F-63B0-6242-F56B-AC8002E6834A}"/>
          </ac:spMkLst>
        </pc:spChg>
        <pc:spChg chg="add mod">
          <ac:chgData name="Scoggin, Jake" userId="5ad58cec-b21c-486a-b6f0-9ede36b8ce4c" providerId="ADAL" clId="{D780297F-4C64-4EAF-86A9-0EE3029592BD}" dt="2024-10-02T13:04:15.147" v="2720" actId="20577"/>
          <ac:spMkLst>
            <pc:docMk/>
            <pc:sldMk cId="2466955975" sldId="288"/>
            <ac:spMk id="3" creationId="{0C89BAF9-27C2-A4AF-9BA5-4D5FC7DCA77D}"/>
          </ac:spMkLst>
        </pc:spChg>
        <pc:spChg chg="del">
          <ac:chgData name="Scoggin, Jake" userId="5ad58cec-b21c-486a-b6f0-9ede36b8ce4c" providerId="ADAL" clId="{D780297F-4C64-4EAF-86A9-0EE3029592BD}" dt="2024-10-02T12:56:09.498" v="2535" actId="478"/>
          <ac:spMkLst>
            <pc:docMk/>
            <pc:sldMk cId="2466955975" sldId="288"/>
            <ac:spMk id="4" creationId="{0201522A-F35C-FFA5-3940-B00CBB89CEEC}"/>
          </ac:spMkLst>
        </pc:spChg>
        <pc:spChg chg="mod">
          <ac:chgData name="Scoggin, Jake" userId="5ad58cec-b21c-486a-b6f0-9ede36b8ce4c" providerId="ADAL" clId="{D780297F-4C64-4EAF-86A9-0EE3029592BD}" dt="2024-10-02T13:04:11.871" v="2719" actId="20577"/>
          <ac:spMkLst>
            <pc:docMk/>
            <pc:sldMk cId="2466955975" sldId="288"/>
            <ac:spMk id="7" creationId="{797F9061-5F48-86FD-7A43-A515E30E4E51}"/>
          </ac:spMkLst>
        </pc:spChg>
        <pc:spChg chg="add mod">
          <ac:chgData name="Scoggin, Jake" userId="5ad58cec-b21c-486a-b6f0-9ede36b8ce4c" providerId="ADAL" clId="{D780297F-4C64-4EAF-86A9-0EE3029592BD}" dt="2024-10-02T12:59:40.015" v="2614" actId="20577"/>
          <ac:spMkLst>
            <pc:docMk/>
            <pc:sldMk cId="2466955975" sldId="288"/>
            <ac:spMk id="9" creationId="{E9B8FCB0-FC05-3180-427F-81F5DA5E8F50}"/>
          </ac:spMkLst>
        </pc:spChg>
        <pc:spChg chg="add mod">
          <ac:chgData name="Scoggin, Jake" userId="5ad58cec-b21c-486a-b6f0-9ede36b8ce4c" providerId="ADAL" clId="{D780297F-4C64-4EAF-86A9-0EE3029592BD}" dt="2024-10-02T13:00:54.689" v="2635" actId="164"/>
          <ac:spMkLst>
            <pc:docMk/>
            <pc:sldMk cId="2466955975" sldId="288"/>
            <ac:spMk id="16" creationId="{2CEF96DD-1D00-779C-9B5F-8C3152A8D112}"/>
          </ac:spMkLst>
        </pc:spChg>
        <pc:spChg chg="mod">
          <ac:chgData name="Scoggin, Jake" userId="5ad58cec-b21c-486a-b6f0-9ede36b8ce4c" providerId="ADAL" clId="{D780297F-4C64-4EAF-86A9-0EE3029592BD}" dt="2024-10-02T13:01:10.389" v="2642" actId="20577"/>
          <ac:spMkLst>
            <pc:docMk/>
            <pc:sldMk cId="2466955975" sldId="288"/>
            <ac:spMk id="22" creationId="{68307D48-F002-DB04-95A3-E50A2726846C}"/>
          </ac:spMkLst>
        </pc:spChg>
        <pc:spChg chg="add mod">
          <ac:chgData name="Scoggin, Jake" userId="5ad58cec-b21c-486a-b6f0-9ede36b8ce4c" providerId="ADAL" clId="{D780297F-4C64-4EAF-86A9-0EE3029592BD}" dt="2024-10-02T13:01:14.011" v="2643"/>
          <ac:spMkLst>
            <pc:docMk/>
            <pc:sldMk cId="2466955975" sldId="288"/>
            <ac:spMk id="26" creationId="{EBAD707A-D12B-28FF-C2E3-C6CBD51B3C85}"/>
          </ac:spMkLst>
        </pc:spChg>
        <pc:spChg chg="add mod">
          <ac:chgData name="Scoggin, Jake" userId="5ad58cec-b21c-486a-b6f0-9ede36b8ce4c" providerId="ADAL" clId="{D780297F-4C64-4EAF-86A9-0EE3029592BD}" dt="2024-10-02T13:01:18.505" v="2644"/>
          <ac:spMkLst>
            <pc:docMk/>
            <pc:sldMk cId="2466955975" sldId="288"/>
            <ac:spMk id="27" creationId="{92A579CD-81B6-4407-A8A9-784701C1ED72}"/>
          </ac:spMkLst>
        </pc:spChg>
        <pc:spChg chg="mod topLvl">
          <ac:chgData name="Scoggin, Jake" userId="5ad58cec-b21c-486a-b6f0-9ede36b8ce4c" providerId="ADAL" clId="{D780297F-4C64-4EAF-86A9-0EE3029592BD}" dt="2024-10-02T13:03:06.522" v="2709" actId="165"/>
          <ac:spMkLst>
            <pc:docMk/>
            <pc:sldMk cId="2466955975" sldId="288"/>
            <ac:spMk id="29" creationId="{C53FCAC8-E6AE-617D-0385-F37A2E0C0C1A}"/>
          </ac:spMkLst>
        </pc:spChg>
        <pc:grpChg chg="add mod">
          <ac:chgData name="Scoggin, Jake" userId="5ad58cec-b21c-486a-b6f0-9ede36b8ce4c" providerId="ADAL" clId="{D780297F-4C64-4EAF-86A9-0EE3029592BD}" dt="2024-10-02T13:00:12.183" v="2624" actId="164"/>
          <ac:grpSpMkLst>
            <pc:docMk/>
            <pc:sldMk cId="2466955975" sldId="288"/>
            <ac:grpSpMk id="15" creationId="{2E970743-CEC2-6D9A-54BA-7823B4F95BB4}"/>
          </ac:grpSpMkLst>
        </pc:grpChg>
        <pc:grpChg chg="add mod">
          <ac:chgData name="Scoggin, Jake" userId="5ad58cec-b21c-486a-b6f0-9ede36b8ce4c" providerId="ADAL" clId="{D780297F-4C64-4EAF-86A9-0EE3029592BD}" dt="2024-10-02T13:00:54.689" v="2635" actId="164"/>
          <ac:grpSpMkLst>
            <pc:docMk/>
            <pc:sldMk cId="2466955975" sldId="288"/>
            <ac:grpSpMk id="17" creationId="{C4C8C3CD-B2D4-B8B9-F590-BC19F47EDDE3}"/>
          </ac:grpSpMkLst>
        </pc:grpChg>
        <pc:grpChg chg="add mod">
          <ac:chgData name="Scoggin, Jake" userId="5ad58cec-b21c-486a-b6f0-9ede36b8ce4c" providerId="ADAL" clId="{D780297F-4C64-4EAF-86A9-0EE3029592BD}" dt="2024-10-02T13:00:54.689" v="2635" actId="164"/>
          <ac:grpSpMkLst>
            <pc:docMk/>
            <pc:sldMk cId="2466955975" sldId="288"/>
            <ac:grpSpMk id="20" creationId="{6E9B4AEB-00FE-CF13-907D-8438CD3621CA}"/>
          </ac:grpSpMkLst>
        </pc:grpChg>
        <pc:grpChg chg="add mod">
          <ac:chgData name="Scoggin, Jake" userId="5ad58cec-b21c-486a-b6f0-9ede36b8ce4c" providerId="ADAL" clId="{D780297F-4C64-4EAF-86A9-0EE3029592BD}" dt="2024-10-02T13:01:06.330" v="2638" actId="1076"/>
          <ac:grpSpMkLst>
            <pc:docMk/>
            <pc:sldMk cId="2466955975" sldId="288"/>
            <ac:grpSpMk id="21" creationId="{643DC989-DDDB-551E-F8F6-062151FE30A3}"/>
          </ac:grpSpMkLst>
        </pc:grpChg>
        <pc:grpChg chg="mod">
          <ac:chgData name="Scoggin, Jake" userId="5ad58cec-b21c-486a-b6f0-9ede36b8ce4c" providerId="ADAL" clId="{D780297F-4C64-4EAF-86A9-0EE3029592BD}" dt="2024-10-02T13:01:00.637" v="2637"/>
          <ac:grpSpMkLst>
            <pc:docMk/>
            <pc:sldMk cId="2466955975" sldId="288"/>
            <ac:grpSpMk id="23" creationId="{0C5BDD51-3D6A-4AF9-138D-BA2D475BD058}"/>
          </ac:grpSpMkLst>
        </pc:grpChg>
        <pc:grpChg chg="add del mod">
          <ac:chgData name="Scoggin, Jake" userId="5ad58cec-b21c-486a-b6f0-9ede36b8ce4c" providerId="ADAL" clId="{D780297F-4C64-4EAF-86A9-0EE3029592BD}" dt="2024-10-02T13:03:06.522" v="2709" actId="165"/>
          <ac:grpSpMkLst>
            <pc:docMk/>
            <pc:sldMk cId="2466955975" sldId="288"/>
            <ac:grpSpMk id="28" creationId="{5B221601-9B0B-0E14-2BB3-433909A5E3FA}"/>
          </ac:grpSpMkLst>
        </pc:grpChg>
        <pc:grpChg chg="mod topLvl">
          <ac:chgData name="Scoggin, Jake" userId="5ad58cec-b21c-486a-b6f0-9ede36b8ce4c" providerId="ADAL" clId="{D780297F-4C64-4EAF-86A9-0EE3029592BD}" dt="2024-10-02T13:03:06.522" v="2709" actId="165"/>
          <ac:grpSpMkLst>
            <pc:docMk/>
            <pc:sldMk cId="2466955975" sldId="288"/>
            <ac:grpSpMk id="30" creationId="{DAD85B8D-0309-5125-F239-EEBB9B8D4F88}"/>
          </ac:grpSpMkLst>
        </pc:grpChg>
        <pc:cxnChg chg="add mod">
          <ac:chgData name="Scoggin, Jake" userId="5ad58cec-b21c-486a-b6f0-9ede36b8ce4c" providerId="ADAL" clId="{D780297F-4C64-4EAF-86A9-0EE3029592BD}" dt="2024-10-02T12:57:43.586" v="2597" actId="1582"/>
          <ac:cxnSpMkLst>
            <pc:docMk/>
            <pc:sldMk cId="2466955975" sldId="288"/>
            <ac:cxnSpMk id="6" creationId="{BDA566CD-7572-A97B-2D26-3B8E06711263}"/>
          </ac:cxnSpMkLst>
        </pc:cxnChg>
        <pc:cxnChg chg="add mod">
          <ac:chgData name="Scoggin, Jake" userId="5ad58cec-b21c-486a-b6f0-9ede36b8ce4c" providerId="ADAL" clId="{D780297F-4C64-4EAF-86A9-0EE3029592BD}" dt="2024-10-02T13:00:12.183" v="2624" actId="164"/>
          <ac:cxnSpMkLst>
            <pc:docMk/>
            <pc:sldMk cId="2466955975" sldId="288"/>
            <ac:cxnSpMk id="10" creationId="{49735C9C-099B-D262-9384-6BCB415D6A7F}"/>
          </ac:cxnSpMkLst>
        </pc:cxnChg>
        <pc:cxnChg chg="add mod">
          <ac:chgData name="Scoggin, Jake" userId="5ad58cec-b21c-486a-b6f0-9ede36b8ce4c" providerId="ADAL" clId="{D780297F-4C64-4EAF-86A9-0EE3029592BD}" dt="2024-10-02T13:00:12.183" v="2624" actId="164"/>
          <ac:cxnSpMkLst>
            <pc:docMk/>
            <pc:sldMk cId="2466955975" sldId="288"/>
            <ac:cxnSpMk id="12" creationId="{6E5FA017-F13A-AA47-B4C5-CBEEBBF075BF}"/>
          </ac:cxnSpMkLst>
        </pc:cxnChg>
        <pc:cxnChg chg="mod">
          <ac:chgData name="Scoggin, Jake" userId="5ad58cec-b21c-486a-b6f0-9ede36b8ce4c" providerId="ADAL" clId="{D780297F-4C64-4EAF-86A9-0EE3029592BD}" dt="2024-10-02T13:00:45.977" v="2633"/>
          <ac:cxnSpMkLst>
            <pc:docMk/>
            <pc:sldMk cId="2466955975" sldId="288"/>
            <ac:cxnSpMk id="18" creationId="{50BFC013-2CCA-99D1-4089-A4C6057223CF}"/>
          </ac:cxnSpMkLst>
        </pc:cxnChg>
        <pc:cxnChg chg="mod">
          <ac:chgData name="Scoggin, Jake" userId="5ad58cec-b21c-486a-b6f0-9ede36b8ce4c" providerId="ADAL" clId="{D780297F-4C64-4EAF-86A9-0EE3029592BD}" dt="2024-10-02T13:00:45.977" v="2633"/>
          <ac:cxnSpMkLst>
            <pc:docMk/>
            <pc:sldMk cId="2466955975" sldId="288"/>
            <ac:cxnSpMk id="19" creationId="{F688B56A-60F2-76CF-9782-54A90D6CA9E7}"/>
          </ac:cxnSpMkLst>
        </pc:cxnChg>
        <pc:cxnChg chg="mod">
          <ac:chgData name="Scoggin, Jake" userId="5ad58cec-b21c-486a-b6f0-9ede36b8ce4c" providerId="ADAL" clId="{D780297F-4C64-4EAF-86A9-0EE3029592BD}" dt="2024-10-02T13:01:00.637" v="2637"/>
          <ac:cxnSpMkLst>
            <pc:docMk/>
            <pc:sldMk cId="2466955975" sldId="288"/>
            <ac:cxnSpMk id="24" creationId="{21298390-59B0-A3FA-6CF6-868EA6180A13}"/>
          </ac:cxnSpMkLst>
        </pc:cxnChg>
        <pc:cxnChg chg="mod">
          <ac:chgData name="Scoggin, Jake" userId="5ad58cec-b21c-486a-b6f0-9ede36b8ce4c" providerId="ADAL" clId="{D780297F-4C64-4EAF-86A9-0EE3029592BD}" dt="2024-10-02T13:01:00.637" v="2637"/>
          <ac:cxnSpMkLst>
            <pc:docMk/>
            <pc:sldMk cId="2466955975" sldId="288"/>
            <ac:cxnSpMk id="25" creationId="{37C7CE31-44CB-B891-1461-A994F8F468CF}"/>
          </ac:cxnSpMkLst>
        </pc:cxnChg>
        <pc:cxnChg chg="mod">
          <ac:chgData name="Scoggin, Jake" userId="5ad58cec-b21c-486a-b6f0-9ede36b8ce4c" providerId="ADAL" clId="{D780297F-4C64-4EAF-86A9-0EE3029592BD}" dt="2024-10-02T13:03:06.522" v="2709" actId="165"/>
          <ac:cxnSpMkLst>
            <pc:docMk/>
            <pc:sldMk cId="2466955975" sldId="288"/>
            <ac:cxnSpMk id="31" creationId="{0CFF84E3-EABB-3E2F-2DE7-4ED2A5FA61BB}"/>
          </ac:cxnSpMkLst>
        </pc:cxnChg>
        <pc:cxnChg chg="mod">
          <ac:chgData name="Scoggin, Jake" userId="5ad58cec-b21c-486a-b6f0-9ede36b8ce4c" providerId="ADAL" clId="{D780297F-4C64-4EAF-86A9-0EE3029592BD}" dt="2024-10-02T13:03:06.522" v="2709" actId="165"/>
          <ac:cxnSpMkLst>
            <pc:docMk/>
            <pc:sldMk cId="2466955975" sldId="288"/>
            <ac:cxnSpMk id="32" creationId="{0F8942AA-C414-434A-F3AE-73F456AF6457}"/>
          </ac:cxnSpMkLst>
        </pc:cxnChg>
      </pc:sldChg>
      <pc:sldChg chg="addSp delSp modSp add mod modAnim">
        <pc:chgData name="Scoggin, Jake" userId="5ad58cec-b21c-486a-b6f0-9ede36b8ce4c" providerId="ADAL" clId="{D780297F-4C64-4EAF-86A9-0EE3029592BD}" dt="2024-10-02T13:04:52.644" v="2727" actId="20577"/>
        <pc:sldMkLst>
          <pc:docMk/>
          <pc:sldMk cId="2656981813" sldId="289"/>
        </pc:sldMkLst>
        <pc:spChg chg="mod">
          <ac:chgData name="Scoggin, Jake" userId="5ad58cec-b21c-486a-b6f0-9ede36b8ce4c" providerId="ADAL" clId="{D780297F-4C64-4EAF-86A9-0EE3029592BD}" dt="2024-10-02T13:04:24.599" v="2722" actId="20577"/>
          <ac:spMkLst>
            <pc:docMk/>
            <pc:sldMk cId="2656981813" sldId="289"/>
            <ac:spMk id="3" creationId="{0C89BAF9-27C2-A4AF-9BA5-4D5FC7DCA77D}"/>
          </ac:spMkLst>
        </pc:spChg>
        <pc:spChg chg="mod">
          <ac:chgData name="Scoggin, Jake" userId="5ad58cec-b21c-486a-b6f0-9ede36b8ce4c" providerId="ADAL" clId="{D780297F-4C64-4EAF-86A9-0EE3029592BD}" dt="2024-10-02T13:04:22.722" v="2721" actId="20577"/>
          <ac:spMkLst>
            <pc:docMk/>
            <pc:sldMk cId="2656981813" sldId="289"/>
            <ac:spMk id="7" creationId="{797F9061-5F48-86FD-7A43-A515E30E4E51}"/>
          </ac:spMkLst>
        </pc:spChg>
        <pc:spChg chg="add mod">
          <ac:chgData name="Scoggin, Jake" userId="5ad58cec-b21c-486a-b6f0-9ede36b8ce4c" providerId="ADAL" clId="{D780297F-4C64-4EAF-86A9-0EE3029592BD}" dt="2024-10-02T13:04:52.644" v="2727" actId="20577"/>
          <ac:spMkLst>
            <pc:docMk/>
            <pc:sldMk cId="2656981813" sldId="289"/>
            <ac:spMk id="8" creationId="{582C56E4-6816-B163-99DB-9FBD0A0DEC59}"/>
          </ac:spMkLst>
        </pc:spChg>
        <pc:spChg chg="mod">
          <ac:chgData name="Scoggin, Jake" userId="5ad58cec-b21c-486a-b6f0-9ede36b8ce4c" providerId="ADAL" clId="{D780297F-4C64-4EAF-86A9-0EE3029592BD}" dt="2024-10-02T13:02:33.440" v="2704" actId="14100"/>
          <ac:spMkLst>
            <pc:docMk/>
            <pc:sldMk cId="2656981813" sldId="289"/>
            <ac:spMk id="22" creationId="{68307D48-F002-DB04-95A3-E50A2726846C}"/>
          </ac:spMkLst>
        </pc:spChg>
        <pc:spChg chg="del topLvl">
          <ac:chgData name="Scoggin, Jake" userId="5ad58cec-b21c-486a-b6f0-9ede36b8ce4c" providerId="ADAL" clId="{D780297F-4C64-4EAF-86A9-0EE3029592BD}" dt="2024-10-02T13:02:06.453" v="2683" actId="478"/>
          <ac:spMkLst>
            <pc:docMk/>
            <pc:sldMk cId="2656981813" sldId="289"/>
            <ac:spMk id="29" creationId="{C53FCAC8-E6AE-617D-0385-F37A2E0C0C1A}"/>
          </ac:spMkLst>
        </pc:spChg>
        <pc:grpChg chg="add mod">
          <ac:chgData name="Scoggin, Jake" userId="5ad58cec-b21c-486a-b6f0-9ede36b8ce4c" providerId="ADAL" clId="{D780297F-4C64-4EAF-86A9-0EE3029592BD}" dt="2024-10-02T13:04:44.077" v="2724" actId="1076"/>
          <ac:grpSpMkLst>
            <pc:docMk/>
            <pc:sldMk cId="2656981813" sldId="289"/>
            <ac:grpSpMk id="11" creationId="{081C8B93-9420-E25F-4F1B-A7879548B4B2}"/>
          </ac:grpSpMkLst>
        </pc:grpChg>
        <pc:grpChg chg="mod">
          <ac:chgData name="Scoggin, Jake" userId="5ad58cec-b21c-486a-b6f0-9ede36b8ce4c" providerId="ADAL" clId="{D780297F-4C64-4EAF-86A9-0EE3029592BD}" dt="2024-10-02T13:02:16.836" v="2687" actId="14100"/>
          <ac:grpSpMkLst>
            <pc:docMk/>
            <pc:sldMk cId="2656981813" sldId="289"/>
            <ac:grpSpMk id="21" creationId="{643DC989-DDDB-551E-F8F6-062151FE30A3}"/>
          </ac:grpSpMkLst>
        </pc:grpChg>
        <pc:grpChg chg="del">
          <ac:chgData name="Scoggin, Jake" userId="5ad58cec-b21c-486a-b6f0-9ede36b8ce4c" providerId="ADAL" clId="{D780297F-4C64-4EAF-86A9-0EE3029592BD}" dt="2024-10-02T13:02:06.453" v="2683" actId="478"/>
          <ac:grpSpMkLst>
            <pc:docMk/>
            <pc:sldMk cId="2656981813" sldId="289"/>
            <ac:grpSpMk id="28" creationId="{5B221601-9B0B-0E14-2BB3-433909A5E3FA}"/>
          </ac:grpSpMkLst>
        </pc:grpChg>
        <pc:grpChg chg="del topLvl">
          <ac:chgData name="Scoggin, Jake" userId="5ad58cec-b21c-486a-b6f0-9ede36b8ce4c" providerId="ADAL" clId="{D780297F-4C64-4EAF-86A9-0EE3029592BD}" dt="2024-10-02T13:02:13.147" v="2685" actId="478"/>
          <ac:grpSpMkLst>
            <pc:docMk/>
            <pc:sldMk cId="2656981813" sldId="289"/>
            <ac:grpSpMk id="30" creationId="{DAD85B8D-0309-5125-F239-EEBB9B8D4F88}"/>
          </ac:grpSpMkLst>
        </pc:grpChg>
        <pc:cxnChg chg="mod">
          <ac:chgData name="Scoggin, Jake" userId="5ad58cec-b21c-486a-b6f0-9ede36b8ce4c" providerId="ADAL" clId="{D780297F-4C64-4EAF-86A9-0EE3029592BD}" dt="2024-10-02T13:04:38.410" v="2723"/>
          <ac:cxnSpMkLst>
            <pc:docMk/>
            <pc:sldMk cId="2656981813" sldId="289"/>
            <ac:cxnSpMk id="13" creationId="{29B29A21-EC1D-3DE7-92E2-E8463555C42A}"/>
          </ac:cxnSpMkLst>
        </pc:cxnChg>
        <pc:cxnChg chg="mod">
          <ac:chgData name="Scoggin, Jake" userId="5ad58cec-b21c-486a-b6f0-9ede36b8ce4c" providerId="ADAL" clId="{D780297F-4C64-4EAF-86A9-0EE3029592BD}" dt="2024-10-02T13:04:38.410" v="2723"/>
          <ac:cxnSpMkLst>
            <pc:docMk/>
            <pc:sldMk cId="2656981813" sldId="289"/>
            <ac:cxnSpMk id="14" creationId="{BC0C4DB0-E36D-A2E9-1EF3-C2A0A9A3D64D}"/>
          </ac:cxnSpMkLst>
        </pc:cxnChg>
        <pc:cxnChg chg="mod">
          <ac:chgData name="Scoggin, Jake" userId="5ad58cec-b21c-486a-b6f0-9ede36b8ce4c" providerId="ADAL" clId="{D780297F-4C64-4EAF-86A9-0EE3029592BD}" dt="2024-10-02T13:02:42.320" v="2707" actId="14100"/>
          <ac:cxnSpMkLst>
            <pc:docMk/>
            <pc:sldMk cId="2656981813" sldId="289"/>
            <ac:cxnSpMk id="24" creationId="{21298390-59B0-A3FA-6CF6-868EA6180A13}"/>
          </ac:cxnSpMkLst>
        </pc:cxnChg>
        <pc:cxnChg chg="mod">
          <ac:chgData name="Scoggin, Jake" userId="5ad58cec-b21c-486a-b6f0-9ede36b8ce4c" providerId="ADAL" clId="{D780297F-4C64-4EAF-86A9-0EE3029592BD}" dt="2024-10-02T13:02:40.409" v="2706" actId="14100"/>
          <ac:cxnSpMkLst>
            <pc:docMk/>
            <pc:sldMk cId="2656981813" sldId="289"/>
            <ac:cxnSpMk id="25" creationId="{37C7CE31-44CB-B891-1461-A994F8F468CF}"/>
          </ac:cxnSpMkLst>
        </pc:cxnChg>
      </pc:sldChg>
      <pc:sldChg chg="delSp modSp add mod delAnim modAnim">
        <pc:chgData name="Scoggin, Jake" userId="5ad58cec-b21c-486a-b6f0-9ede36b8ce4c" providerId="ADAL" clId="{D780297F-4C64-4EAF-86A9-0EE3029592BD}" dt="2024-10-02T13:06:12.232" v="2752"/>
        <pc:sldMkLst>
          <pc:docMk/>
          <pc:sldMk cId="1278973038" sldId="290"/>
        </pc:sldMkLst>
        <pc:spChg chg="del">
          <ac:chgData name="Scoggin, Jake" userId="5ad58cec-b21c-486a-b6f0-9ede36b8ce4c" providerId="ADAL" clId="{D780297F-4C64-4EAF-86A9-0EE3029592BD}" dt="2024-10-02T13:05:23.309" v="2729" actId="478"/>
          <ac:spMkLst>
            <pc:docMk/>
            <pc:sldMk cId="1278973038" sldId="290"/>
            <ac:spMk id="8" creationId="{582C56E4-6816-B163-99DB-9FBD0A0DEC59}"/>
          </ac:spMkLst>
        </pc:spChg>
        <pc:spChg chg="mod topLvl">
          <ac:chgData name="Scoggin, Jake" userId="5ad58cec-b21c-486a-b6f0-9ede36b8ce4c" providerId="ADAL" clId="{D780297F-4C64-4EAF-86A9-0EE3029592BD}" dt="2024-10-02T13:06:08.152" v="2751" actId="165"/>
          <ac:spMkLst>
            <pc:docMk/>
            <pc:sldMk cId="1278973038" sldId="290"/>
            <ac:spMk id="22" creationId="{68307D48-F002-DB04-95A3-E50A2726846C}"/>
          </ac:spMkLst>
        </pc:spChg>
        <pc:grpChg chg="del">
          <ac:chgData name="Scoggin, Jake" userId="5ad58cec-b21c-486a-b6f0-9ede36b8ce4c" providerId="ADAL" clId="{D780297F-4C64-4EAF-86A9-0EE3029592BD}" dt="2024-10-02T13:05:25.375" v="2730" actId="478"/>
          <ac:grpSpMkLst>
            <pc:docMk/>
            <pc:sldMk cId="1278973038" sldId="290"/>
            <ac:grpSpMk id="11" creationId="{081C8B93-9420-E25F-4F1B-A7879548B4B2}"/>
          </ac:grpSpMkLst>
        </pc:grpChg>
        <pc:grpChg chg="del">
          <ac:chgData name="Scoggin, Jake" userId="5ad58cec-b21c-486a-b6f0-9ede36b8ce4c" providerId="ADAL" clId="{D780297F-4C64-4EAF-86A9-0EE3029592BD}" dt="2024-10-02T13:06:08.152" v="2751" actId="165"/>
          <ac:grpSpMkLst>
            <pc:docMk/>
            <pc:sldMk cId="1278973038" sldId="290"/>
            <ac:grpSpMk id="21" creationId="{643DC989-DDDB-551E-F8F6-062151FE30A3}"/>
          </ac:grpSpMkLst>
        </pc:grpChg>
        <pc:grpChg chg="mod topLvl">
          <ac:chgData name="Scoggin, Jake" userId="5ad58cec-b21c-486a-b6f0-9ede36b8ce4c" providerId="ADAL" clId="{D780297F-4C64-4EAF-86A9-0EE3029592BD}" dt="2024-10-02T13:06:08.152" v="2751" actId="165"/>
          <ac:grpSpMkLst>
            <pc:docMk/>
            <pc:sldMk cId="1278973038" sldId="290"/>
            <ac:grpSpMk id="23" creationId="{0C5BDD51-3D6A-4AF9-138D-BA2D475BD058}"/>
          </ac:grpSpMkLst>
        </pc:grpChg>
        <pc:cxnChg chg="mod">
          <ac:chgData name="Scoggin, Jake" userId="5ad58cec-b21c-486a-b6f0-9ede36b8ce4c" providerId="ADAL" clId="{D780297F-4C64-4EAF-86A9-0EE3029592BD}" dt="2024-10-02T13:06:08.152" v="2751" actId="165"/>
          <ac:cxnSpMkLst>
            <pc:docMk/>
            <pc:sldMk cId="1278973038" sldId="290"/>
            <ac:cxnSpMk id="24" creationId="{21298390-59B0-A3FA-6CF6-868EA6180A13}"/>
          </ac:cxnSpMkLst>
        </pc:cxnChg>
        <pc:cxnChg chg="mod">
          <ac:chgData name="Scoggin, Jake" userId="5ad58cec-b21c-486a-b6f0-9ede36b8ce4c" providerId="ADAL" clId="{D780297F-4C64-4EAF-86A9-0EE3029592BD}" dt="2024-10-02T13:06:08.152" v="2751" actId="165"/>
          <ac:cxnSpMkLst>
            <pc:docMk/>
            <pc:sldMk cId="1278973038" sldId="290"/>
            <ac:cxnSpMk id="25" creationId="{37C7CE31-44CB-B891-1461-A994F8F468CF}"/>
          </ac:cxnSpMkLst>
        </pc:cxnChg>
      </pc:sldChg>
      <pc:sldChg chg="modSp add modAnim">
        <pc:chgData name="Scoggin, Jake" userId="5ad58cec-b21c-486a-b6f0-9ede36b8ce4c" providerId="ADAL" clId="{D780297F-4C64-4EAF-86A9-0EE3029592BD}" dt="2024-10-02T13:06:21.437" v="2758" actId="20577"/>
        <pc:sldMkLst>
          <pc:docMk/>
          <pc:sldMk cId="1286883244" sldId="291"/>
        </pc:sldMkLst>
        <pc:spChg chg="mod">
          <ac:chgData name="Scoggin, Jake" userId="5ad58cec-b21c-486a-b6f0-9ede36b8ce4c" providerId="ADAL" clId="{D780297F-4C64-4EAF-86A9-0EE3029592BD}" dt="2024-10-02T13:06:21.437" v="2758" actId="20577"/>
          <ac:spMkLst>
            <pc:docMk/>
            <pc:sldMk cId="1286883244" sldId="291"/>
            <ac:spMk id="3" creationId="{0C89BAF9-27C2-A4AF-9BA5-4D5FC7DCA77D}"/>
          </ac:spMkLst>
        </pc:spChg>
      </pc:sldChg>
      <pc:sldChg chg="delSp modSp add mod modAnim">
        <pc:chgData name="Scoggin, Jake" userId="5ad58cec-b21c-486a-b6f0-9ede36b8ce4c" providerId="ADAL" clId="{D780297F-4C64-4EAF-86A9-0EE3029592BD}" dt="2024-10-02T13:10:08.776" v="2820"/>
        <pc:sldMkLst>
          <pc:docMk/>
          <pc:sldMk cId="1546601216" sldId="292"/>
        </pc:sldMkLst>
        <pc:spChg chg="mod topLvl">
          <ac:chgData name="Scoggin, Jake" userId="5ad58cec-b21c-486a-b6f0-9ede36b8ce4c" providerId="ADAL" clId="{D780297F-4C64-4EAF-86A9-0EE3029592BD}" dt="2024-10-02T13:10:03.369" v="2819" actId="165"/>
          <ac:spMkLst>
            <pc:docMk/>
            <pc:sldMk cId="1546601216" sldId="292"/>
            <ac:spMk id="22" creationId="{68307D48-F002-DB04-95A3-E50A2726846C}"/>
          </ac:spMkLst>
        </pc:spChg>
        <pc:grpChg chg="del">
          <ac:chgData name="Scoggin, Jake" userId="5ad58cec-b21c-486a-b6f0-9ede36b8ce4c" providerId="ADAL" clId="{D780297F-4C64-4EAF-86A9-0EE3029592BD}" dt="2024-10-02T13:10:03.369" v="2819" actId="165"/>
          <ac:grpSpMkLst>
            <pc:docMk/>
            <pc:sldMk cId="1546601216" sldId="292"/>
            <ac:grpSpMk id="21" creationId="{643DC989-DDDB-551E-F8F6-062151FE30A3}"/>
          </ac:grpSpMkLst>
        </pc:grpChg>
        <pc:grpChg chg="mod topLvl">
          <ac:chgData name="Scoggin, Jake" userId="5ad58cec-b21c-486a-b6f0-9ede36b8ce4c" providerId="ADAL" clId="{D780297F-4C64-4EAF-86A9-0EE3029592BD}" dt="2024-10-02T13:10:03.369" v="2819" actId="165"/>
          <ac:grpSpMkLst>
            <pc:docMk/>
            <pc:sldMk cId="1546601216" sldId="292"/>
            <ac:grpSpMk id="23" creationId="{0C5BDD51-3D6A-4AF9-138D-BA2D475BD058}"/>
          </ac:grpSpMkLst>
        </pc:grpChg>
        <pc:cxnChg chg="mod">
          <ac:chgData name="Scoggin, Jake" userId="5ad58cec-b21c-486a-b6f0-9ede36b8ce4c" providerId="ADAL" clId="{D780297F-4C64-4EAF-86A9-0EE3029592BD}" dt="2024-10-02T13:10:03.369" v="2819" actId="165"/>
          <ac:cxnSpMkLst>
            <pc:docMk/>
            <pc:sldMk cId="1546601216" sldId="292"/>
            <ac:cxnSpMk id="24" creationId="{21298390-59B0-A3FA-6CF6-868EA6180A13}"/>
          </ac:cxnSpMkLst>
        </pc:cxnChg>
        <pc:cxnChg chg="mod">
          <ac:chgData name="Scoggin, Jake" userId="5ad58cec-b21c-486a-b6f0-9ede36b8ce4c" providerId="ADAL" clId="{D780297F-4C64-4EAF-86A9-0EE3029592BD}" dt="2024-10-02T13:10:03.369" v="2819" actId="165"/>
          <ac:cxnSpMkLst>
            <pc:docMk/>
            <pc:sldMk cId="1546601216" sldId="292"/>
            <ac:cxnSpMk id="25" creationId="{37C7CE31-44CB-B891-1461-A994F8F468CF}"/>
          </ac:cxnSpMkLst>
        </pc:cxnChg>
      </pc:sldChg>
      <pc:sldChg chg="addSp delSp modSp add mod modAnim">
        <pc:chgData name="Scoggin, Jake" userId="5ad58cec-b21c-486a-b6f0-9ede36b8ce4c" providerId="ADAL" clId="{D780297F-4C64-4EAF-86A9-0EE3029592BD}" dt="2024-10-02T13:08:52.394" v="2815"/>
        <pc:sldMkLst>
          <pc:docMk/>
          <pc:sldMk cId="4034265162" sldId="293"/>
        </pc:sldMkLst>
        <pc:spChg chg="add mod">
          <ac:chgData name="Scoggin, Jake" userId="5ad58cec-b21c-486a-b6f0-9ede36b8ce4c" providerId="ADAL" clId="{D780297F-4C64-4EAF-86A9-0EE3029592BD}" dt="2024-10-02T13:08:50.616" v="2814" actId="164"/>
          <ac:spMkLst>
            <pc:docMk/>
            <pc:sldMk cId="4034265162" sldId="293"/>
            <ac:spMk id="5" creationId="{B7609855-3965-8CD9-5390-21B1D5A16229}"/>
          </ac:spMkLst>
        </pc:spChg>
        <pc:spChg chg="mod topLvl">
          <ac:chgData name="Scoggin, Jake" userId="5ad58cec-b21c-486a-b6f0-9ede36b8ce4c" providerId="ADAL" clId="{D780297F-4C64-4EAF-86A9-0EE3029592BD}" dt="2024-10-02T13:07:30.716" v="2801" actId="20577"/>
          <ac:spMkLst>
            <pc:docMk/>
            <pc:sldMk cId="4034265162" sldId="293"/>
            <ac:spMk id="16" creationId="{2CEF96DD-1D00-779C-9B5F-8C3152A8D112}"/>
          </ac:spMkLst>
        </pc:spChg>
        <pc:grpChg chg="add mod">
          <ac:chgData name="Scoggin, Jake" userId="5ad58cec-b21c-486a-b6f0-9ede36b8ce4c" providerId="ADAL" clId="{D780297F-4C64-4EAF-86A9-0EE3029592BD}" dt="2024-10-02T13:08:50.616" v="2814" actId="164"/>
          <ac:grpSpMkLst>
            <pc:docMk/>
            <pc:sldMk cId="4034265162" sldId="293"/>
            <ac:grpSpMk id="8" creationId="{BBD80460-0945-15E6-5393-F166C86E4B09}"/>
          </ac:grpSpMkLst>
        </pc:grpChg>
        <pc:grpChg chg="add mod">
          <ac:chgData name="Scoggin, Jake" userId="5ad58cec-b21c-486a-b6f0-9ede36b8ce4c" providerId="ADAL" clId="{D780297F-4C64-4EAF-86A9-0EE3029592BD}" dt="2024-10-02T13:08:50.616" v="2814" actId="164"/>
          <ac:grpSpMkLst>
            <pc:docMk/>
            <pc:sldMk cId="4034265162" sldId="293"/>
            <ac:grpSpMk id="14" creationId="{2E2AA032-67B3-721B-34D8-5907C2800E75}"/>
          </ac:grpSpMkLst>
        </pc:grpChg>
        <pc:grpChg chg="mod topLvl">
          <ac:chgData name="Scoggin, Jake" userId="5ad58cec-b21c-486a-b6f0-9ede36b8ce4c" providerId="ADAL" clId="{D780297F-4C64-4EAF-86A9-0EE3029592BD}" dt="2024-10-02T13:07:33.976" v="2802" actId="1076"/>
          <ac:grpSpMkLst>
            <pc:docMk/>
            <pc:sldMk cId="4034265162" sldId="293"/>
            <ac:grpSpMk id="17" creationId="{C4C8C3CD-B2D4-B8B9-F590-BC19F47EDDE3}"/>
          </ac:grpSpMkLst>
        </pc:grpChg>
        <pc:grpChg chg="del">
          <ac:chgData name="Scoggin, Jake" userId="5ad58cec-b21c-486a-b6f0-9ede36b8ce4c" providerId="ADAL" clId="{D780297F-4C64-4EAF-86A9-0EE3029592BD}" dt="2024-10-02T13:07:13.543" v="2780" actId="165"/>
          <ac:grpSpMkLst>
            <pc:docMk/>
            <pc:sldMk cId="4034265162" sldId="293"/>
            <ac:grpSpMk id="20" creationId="{6E9B4AEB-00FE-CF13-907D-8438CD3621CA}"/>
          </ac:grpSpMkLst>
        </pc:grpChg>
        <pc:grpChg chg="del">
          <ac:chgData name="Scoggin, Jake" userId="5ad58cec-b21c-486a-b6f0-9ede36b8ce4c" providerId="ADAL" clId="{D780297F-4C64-4EAF-86A9-0EE3029592BD}" dt="2024-10-02T13:07:07.677" v="2779" actId="478"/>
          <ac:grpSpMkLst>
            <pc:docMk/>
            <pc:sldMk cId="4034265162" sldId="293"/>
            <ac:grpSpMk id="21" creationId="{643DC989-DDDB-551E-F8F6-062151FE30A3}"/>
          </ac:grpSpMkLst>
        </pc:grpChg>
        <pc:cxnChg chg="mod">
          <ac:chgData name="Scoggin, Jake" userId="5ad58cec-b21c-486a-b6f0-9ede36b8ce4c" providerId="ADAL" clId="{D780297F-4C64-4EAF-86A9-0EE3029592BD}" dt="2024-10-02T13:08:23.609" v="2809"/>
          <ac:cxnSpMkLst>
            <pc:docMk/>
            <pc:sldMk cId="4034265162" sldId="293"/>
            <ac:cxnSpMk id="11" creationId="{A06380CF-8074-BD7D-D199-2F3D53D4A3A9}"/>
          </ac:cxnSpMkLst>
        </pc:cxnChg>
        <pc:cxnChg chg="mod">
          <ac:chgData name="Scoggin, Jake" userId="5ad58cec-b21c-486a-b6f0-9ede36b8ce4c" providerId="ADAL" clId="{D780297F-4C64-4EAF-86A9-0EE3029592BD}" dt="2024-10-02T13:08:23.609" v="2809"/>
          <ac:cxnSpMkLst>
            <pc:docMk/>
            <pc:sldMk cId="4034265162" sldId="293"/>
            <ac:cxnSpMk id="13" creationId="{628F6F80-3EF4-1D6E-33F9-365B55A50E72}"/>
          </ac:cxnSpMkLst>
        </pc:cxnChg>
        <pc:cxnChg chg="mod">
          <ac:chgData name="Scoggin, Jake" userId="5ad58cec-b21c-486a-b6f0-9ede36b8ce4c" providerId="ADAL" clId="{D780297F-4C64-4EAF-86A9-0EE3029592BD}" dt="2024-10-02T13:07:42.201" v="2805" actId="1076"/>
          <ac:cxnSpMkLst>
            <pc:docMk/>
            <pc:sldMk cId="4034265162" sldId="293"/>
            <ac:cxnSpMk id="18" creationId="{50BFC013-2CCA-99D1-4089-A4C6057223CF}"/>
          </ac:cxnSpMkLst>
        </pc:cxnChg>
        <pc:cxnChg chg="mod">
          <ac:chgData name="Scoggin, Jake" userId="5ad58cec-b21c-486a-b6f0-9ede36b8ce4c" providerId="ADAL" clId="{D780297F-4C64-4EAF-86A9-0EE3029592BD}" dt="2024-10-02T13:07:40.594" v="2804" actId="1076"/>
          <ac:cxnSpMkLst>
            <pc:docMk/>
            <pc:sldMk cId="4034265162" sldId="293"/>
            <ac:cxnSpMk id="19" creationId="{F688B56A-60F2-76CF-9782-54A90D6CA9E7}"/>
          </ac:cxnSpMkLst>
        </pc:cxnChg>
      </pc:sldChg>
      <pc:sldChg chg="delSp modSp add mod">
        <pc:chgData name="Scoggin, Jake" userId="5ad58cec-b21c-486a-b6f0-9ede36b8ce4c" providerId="ADAL" clId="{D780297F-4C64-4EAF-86A9-0EE3029592BD}" dt="2024-10-02T13:08:06.547" v="2808" actId="20577"/>
        <pc:sldMkLst>
          <pc:docMk/>
          <pc:sldMk cId="3084929885" sldId="294"/>
        </pc:sldMkLst>
        <pc:spChg chg="mod">
          <ac:chgData name="Scoggin, Jake" userId="5ad58cec-b21c-486a-b6f0-9ede36b8ce4c" providerId="ADAL" clId="{D780297F-4C64-4EAF-86A9-0EE3029592BD}" dt="2024-10-02T13:08:06.547" v="2808" actId="20577"/>
          <ac:spMkLst>
            <pc:docMk/>
            <pc:sldMk cId="3084929885" sldId="294"/>
            <ac:spMk id="16" creationId="{2CEF96DD-1D00-779C-9B5F-8C3152A8D112}"/>
          </ac:spMkLst>
        </pc:spChg>
        <pc:grpChg chg="del">
          <ac:chgData name="Scoggin, Jake" userId="5ad58cec-b21c-486a-b6f0-9ede36b8ce4c" providerId="ADAL" clId="{D780297F-4C64-4EAF-86A9-0EE3029592BD}" dt="2024-10-02T13:08:02.548" v="2807" actId="478"/>
          <ac:grpSpMkLst>
            <pc:docMk/>
            <pc:sldMk cId="3084929885" sldId="294"/>
            <ac:grpSpMk id="21" creationId="{643DC989-DDDB-551E-F8F6-062151FE30A3}"/>
          </ac:grpSpMkLst>
        </pc:grpChg>
      </pc:sldChg>
      <pc:sldChg chg="delSp modSp add mod delAnim">
        <pc:chgData name="Scoggin, Jake" userId="5ad58cec-b21c-486a-b6f0-9ede36b8ce4c" providerId="ADAL" clId="{D780297F-4C64-4EAF-86A9-0EE3029592BD}" dt="2024-10-02T13:10:53.383" v="2839" actId="20577"/>
        <pc:sldMkLst>
          <pc:docMk/>
          <pc:sldMk cId="2006964271" sldId="295"/>
        </pc:sldMkLst>
        <pc:spChg chg="mod">
          <ac:chgData name="Scoggin, Jake" userId="5ad58cec-b21c-486a-b6f0-9ede36b8ce4c" providerId="ADAL" clId="{D780297F-4C64-4EAF-86A9-0EE3029592BD}" dt="2024-10-02T13:10:53.383" v="2839" actId="20577"/>
          <ac:spMkLst>
            <pc:docMk/>
            <pc:sldMk cId="2006964271" sldId="295"/>
            <ac:spMk id="16" creationId="{2CEF96DD-1D00-779C-9B5F-8C3152A8D112}"/>
          </ac:spMkLst>
        </pc:spChg>
        <pc:grpChg chg="del">
          <ac:chgData name="Scoggin, Jake" userId="5ad58cec-b21c-486a-b6f0-9ede36b8ce4c" providerId="ADAL" clId="{D780297F-4C64-4EAF-86A9-0EE3029592BD}" dt="2024-10-02T13:10:43.420" v="2822" actId="478"/>
          <ac:grpSpMkLst>
            <pc:docMk/>
            <pc:sldMk cId="2006964271" sldId="295"/>
            <ac:grpSpMk id="14" creationId="{2E2AA032-67B3-721B-34D8-5907C2800E75}"/>
          </ac:grpSpMkLst>
        </pc:grpChg>
      </pc:sldChg>
      <pc:sldChg chg="modSp add mod">
        <pc:chgData name="Scoggin, Jake" userId="5ad58cec-b21c-486a-b6f0-9ede36b8ce4c" providerId="ADAL" clId="{D780297F-4C64-4EAF-86A9-0EE3029592BD}" dt="2024-10-02T13:11:35.846" v="2864" actId="20577"/>
        <pc:sldMkLst>
          <pc:docMk/>
          <pc:sldMk cId="3886636635" sldId="296"/>
        </pc:sldMkLst>
        <pc:spChg chg="mod">
          <ac:chgData name="Scoggin, Jake" userId="5ad58cec-b21c-486a-b6f0-9ede36b8ce4c" providerId="ADAL" clId="{D780297F-4C64-4EAF-86A9-0EE3029592BD}" dt="2024-10-02T13:11:06.820" v="2846" actId="14100"/>
          <ac:spMkLst>
            <pc:docMk/>
            <pc:sldMk cId="3886636635" sldId="296"/>
            <ac:spMk id="3" creationId="{0C89BAF9-27C2-A4AF-9BA5-4D5FC7DCA77D}"/>
          </ac:spMkLst>
        </pc:spChg>
        <pc:spChg chg="mod">
          <ac:chgData name="Scoggin, Jake" userId="5ad58cec-b21c-486a-b6f0-9ede36b8ce4c" providerId="ADAL" clId="{D780297F-4C64-4EAF-86A9-0EE3029592BD}" dt="2024-10-02T13:11:35.846" v="2864" actId="20577"/>
          <ac:spMkLst>
            <pc:docMk/>
            <pc:sldMk cId="3886636635" sldId="296"/>
            <ac:spMk id="16" creationId="{2CEF96DD-1D00-779C-9B5F-8C3152A8D112}"/>
          </ac:spMkLst>
        </pc:spChg>
        <pc:cxnChg chg="mod">
          <ac:chgData name="Scoggin, Jake" userId="5ad58cec-b21c-486a-b6f0-9ede36b8ce4c" providerId="ADAL" clId="{D780297F-4C64-4EAF-86A9-0EE3029592BD}" dt="2024-10-02T13:11:23.031" v="2847" actId="14100"/>
          <ac:cxnSpMkLst>
            <pc:docMk/>
            <pc:sldMk cId="3886636635" sldId="296"/>
            <ac:cxnSpMk id="6" creationId="{BDA566CD-7572-A97B-2D26-3B8E06711263}"/>
          </ac:cxnSpMkLst>
        </pc:cxnChg>
      </pc:sldChg>
      <pc:sldChg chg="delSp modSp add mod">
        <pc:chgData name="Scoggin, Jake" userId="5ad58cec-b21c-486a-b6f0-9ede36b8ce4c" providerId="ADAL" clId="{D780297F-4C64-4EAF-86A9-0EE3029592BD}" dt="2024-10-02T13:11:51.352" v="2868" actId="20577"/>
        <pc:sldMkLst>
          <pc:docMk/>
          <pc:sldMk cId="845761538" sldId="297"/>
        </pc:sldMkLst>
        <pc:spChg chg="mod">
          <ac:chgData name="Scoggin, Jake" userId="5ad58cec-b21c-486a-b6f0-9ede36b8ce4c" providerId="ADAL" clId="{D780297F-4C64-4EAF-86A9-0EE3029592BD}" dt="2024-10-02T13:11:51.352" v="2868" actId="20577"/>
          <ac:spMkLst>
            <pc:docMk/>
            <pc:sldMk cId="845761538" sldId="297"/>
            <ac:spMk id="9" creationId="{E9B8FCB0-FC05-3180-427F-81F5DA5E8F50}"/>
          </ac:spMkLst>
        </pc:spChg>
        <pc:spChg chg="del">
          <ac:chgData name="Scoggin, Jake" userId="5ad58cec-b21c-486a-b6f0-9ede36b8ce4c" providerId="ADAL" clId="{D780297F-4C64-4EAF-86A9-0EE3029592BD}" dt="2024-10-02T13:11:41.825" v="2866" actId="478"/>
          <ac:spMkLst>
            <pc:docMk/>
            <pc:sldMk cId="845761538" sldId="297"/>
            <ac:spMk id="16" creationId="{2CEF96DD-1D00-779C-9B5F-8C3152A8D112}"/>
          </ac:spMkLst>
        </pc:spChg>
        <pc:grpChg chg="del">
          <ac:chgData name="Scoggin, Jake" userId="5ad58cec-b21c-486a-b6f0-9ede36b8ce4c" providerId="ADAL" clId="{D780297F-4C64-4EAF-86A9-0EE3029592BD}" dt="2024-10-02T13:11:43.660" v="2867" actId="478"/>
          <ac:grpSpMkLst>
            <pc:docMk/>
            <pc:sldMk cId="845761538" sldId="297"/>
            <ac:grpSpMk id="17" creationId="{C4C8C3CD-B2D4-B8B9-F590-BC19F47EDDE3}"/>
          </ac:grpSpMkLst>
        </pc:grpChg>
      </pc:sldChg>
      <pc:sldChg chg="addSp modSp add mod modAnim">
        <pc:chgData name="Scoggin, Jake" userId="5ad58cec-b21c-486a-b6f0-9ede36b8ce4c" providerId="ADAL" clId="{D780297F-4C64-4EAF-86A9-0EE3029592BD}" dt="2024-10-02T13:14:19.247" v="2929" actId="20577"/>
        <pc:sldMkLst>
          <pc:docMk/>
          <pc:sldMk cId="1295982614" sldId="298"/>
        </pc:sldMkLst>
        <pc:spChg chg="add mod">
          <ac:chgData name="Scoggin, Jake" userId="5ad58cec-b21c-486a-b6f0-9ede36b8ce4c" providerId="ADAL" clId="{D780297F-4C64-4EAF-86A9-0EE3029592BD}" dt="2024-10-02T13:14:19.247" v="2929" actId="20577"/>
          <ac:spMkLst>
            <pc:docMk/>
            <pc:sldMk cId="1295982614" sldId="298"/>
            <ac:spMk id="5" creationId="{FBD81F2B-3C54-69B6-BF59-7B161BBA051C}"/>
          </ac:spMkLst>
        </pc:spChg>
        <pc:spChg chg="mod">
          <ac:chgData name="Scoggin, Jake" userId="5ad58cec-b21c-486a-b6f0-9ede36b8ce4c" providerId="ADAL" clId="{D780297F-4C64-4EAF-86A9-0EE3029592BD}" dt="2024-10-02T13:12:56.270" v="2897" actId="20577"/>
          <ac:spMkLst>
            <pc:docMk/>
            <pc:sldMk cId="1295982614" sldId="298"/>
            <ac:spMk id="9" creationId="{E9B8FCB0-FC05-3180-427F-81F5DA5E8F50}"/>
          </ac:spMkLst>
        </pc:spChg>
        <pc:grpChg chg="add mod">
          <ac:chgData name="Scoggin, Jake" userId="5ad58cec-b21c-486a-b6f0-9ede36b8ce4c" providerId="ADAL" clId="{D780297F-4C64-4EAF-86A9-0EE3029592BD}" dt="2024-10-02T13:13:14.622" v="2900" actId="1076"/>
          <ac:grpSpMkLst>
            <pc:docMk/>
            <pc:sldMk cId="1295982614" sldId="298"/>
            <ac:grpSpMk id="8" creationId="{0708928D-26EC-63AA-3D52-BDD0F0ED0CA1}"/>
          </ac:grpSpMkLst>
        </pc:grpChg>
        <pc:grpChg chg="mod">
          <ac:chgData name="Scoggin, Jake" userId="5ad58cec-b21c-486a-b6f0-9ede36b8ce4c" providerId="ADAL" clId="{D780297F-4C64-4EAF-86A9-0EE3029592BD}" dt="2024-10-02T13:12:45.537" v="2879" actId="1076"/>
          <ac:grpSpMkLst>
            <pc:docMk/>
            <pc:sldMk cId="1295982614" sldId="298"/>
            <ac:grpSpMk id="15" creationId="{2E970743-CEC2-6D9A-54BA-7823B4F95BB4}"/>
          </ac:grpSpMkLst>
        </pc:grpChg>
        <pc:cxnChg chg="mod">
          <ac:chgData name="Scoggin, Jake" userId="5ad58cec-b21c-486a-b6f0-9ede36b8ce4c" providerId="ADAL" clId="{D780297F-4C64-4EAF-86A9-0EE3029592BD}" dt="2024-10-02T13:13:11.945" v="2899"/>
          <ac:cxnSpMkLst>
            <pc:docMk/>
            <pc:sldMk cId="1295982614" sldId="298"/>
            <ac:cxnSpMk id="11" creationId="{CB71D811-9BA6-6243-F4BF-1C7D07E92747}"/>
          </ac:cxnSpMkLst>
        </pc:cxnChg>
        <pc:cxnChg chg="mod">
          <ac:chgData name="Scoggin, Jake" userId="5ad58cec-b21c-486a-b6f0-9ede36b8ce4c" providerId="ADAL" clId="{D780297F-4C64-4EAF-86A9-0EE3029592BD}" dt="2024-10-02T13:12:48.266" v="2880" actId="14100"/>
          <ac:cxnSpMkLst>
            <pc:docMk/>
            <pc:sldMk cId="1295982614" sldId="298"/>
            <ac:cxnSpMk id="12" creationId="{6E5FA017-F13A-AA47-B4C5-CBEEBBF075BF}"/>
          </ac:cxnSpMkLst>
        </pc:cxnChg>
        <pc:cxnChg chg="mod">
          <ac:chgData name="Scoggin, Jake" userId="5ad58cec-b21c-486a-b6f0-9ede36b8ce4c" providerId="ADAL" clId="{D780297F-4C64-4EAF-86A9-0EE3029592BD}" dt="2024-10-02T13:13:11.945" v="2899"/>
          <ac:cxnSpMkLst>
            <pc:docMk/>
            <pc:sldMk cId="1295982614" sldId="298"/>
            <ac:cxnSpMk id="13" creationId="{3D9E30F9-1087-9BB8-AE81-EF7453BDEF87}"/>
          </ac:cxnSpMkLst>
        </pc:cxnChg>
      </pc:sldChg>
      <pc:sldChg chg="delSp modSp add mod delAnim modAnim">
        <pc:chgData name="Scoggin, Jake" userId="5ad58cec-b21c-486a-b6f0-9ede36b8ce4c" providerId="ADAL" clId="{D780297F-4C64-4EAF-86A9-0EE3029592BD}" dt="2024-10-02T13:14:48.235" v="2950"/>
        <pc:sldMkLst>
          <pc:docMk/>
          <pc:sldMk cId="3504654587" sldId="299"/>
        </pc:sldMkLst>
        <pc:spChg chg="del">
          <ac:chgData name="Scoggin, Jake" userId="5ad58cec-b21c-486a-b6f0-9ede36b8ce4c" providerId="ADAL" clId="{D780297F-4C64-4EAF-86A9-0EE3029592BD}" dt="2024-10-02T13:14:30.345" v="2931" actId="478"/>
          <ac:spMkLst>
            <pc:docMk/>
            <pc:sldMk cId="3504654587" sldId="299"/>
            <ac:spMk id="5" creationId="{FBD81F2B-3C54-69B6-BF59-7B161BBA051C}"/>
          </ac:spMkLst>
        </pc:spChg>
        <pc:spChg chg="mod">
          <ac:chgData name="Scoggin, Jake" userId="5ad58cec-b21c-486a-b6f0-9ede36b8ce4c" providerId="ADAL" clId="{D780297F-4C64-4EAF-86A9-0EE3029592BD}" dt="2024-10-02T13:14:43.263" v="2949" actId="20577"/>
          <ac:spMkLst>
            <pc:docMk/>
            <pc:sldMk cId="3504654587" sldId="299"/>
            <ac:spMk id="9" creationId="{E9B8FCB0-FC05-3180-427F-81F5DA5E8F50}"/>
          </ac:spMkLst>
        </pc:spChg>
        <pc:grpChg chg="del">
          <ac:chgData name="Scoggin, Jake" userId="5ad58cec-b21c-486a-b6f0-9ede36b8ce4c" providerId="ADAL" clId="{D780297F-4C64-4EAF-86A9-0EE3029592BD}" dt="2024-10-02T13:14:31.213" v="2932" actId="478"/>
          <ac:grpSpMkLst>
            <pc:docMk/>
            <pc:sldMk cId="3504654587" sldId="299"/>
            <ac:grpSpMk id="8" creationId="{0708928D-26EC-63AA-3D52-BDD0F0ED0CA1}"/>
          </ac:grpSpMkLst>
        </pc:grpChg>
      </pc:sldChg>
      <pc:sldChg chg="modSp add mod modAnim">
        <pc:chgData name="Scoggin, Jake" userId="5ad58cec-b21c-486a-b6f0-9ede36b8ce4c" providerId="ADAL" clId="{D780297F-4C64-4EAF-86A9-0EE3029592BD}" dt="2024-10-02T13:15:15.885" v="2975"/>
        <pc:sldMkLst>
          <pc:docMk/>
          <pc:sldMk cId="696962830" sldId="300"/>
        </pc:sldMkLst>
        <pc:spChg chg="mod">
          <ac:chgData name="Scoggin, Jake" userId="5ad58cec-b21c-486a-b6f0-9ede36b8ce4c" providerId="ADAL" clId="{D780297F-4C64-4EAF-86A9-0EE3029592BD}" dt="2024-10-02T13:15:04.486" v="2957" actId="20577"/>
          <ac:spMkLst>
            <pc:docMk/>
            <pc:sldMk cId="696962830" sldId="300"/>
            <ac:spMk id="3" creationId="{0C89BAF9-27C2-A4AF-9BA5-4D5FC7DCA77D}"/>
          </ac:spMkLst>
        </pc:spChg>
        <pc:spChg chg="mod">
          <ac:chgData name="Scoggin, Jake" userId="5ad58cec-b21c-486a-b6f0-9ede36b8ce4c" providerId="ADAL" clId="{D780297F-4C64-4EAF-86A9-0EE3029592BD}" dt="2024-10-02T13:15:12.199" v="2974" actId="20577"/>
          <ac:spMkLst>
            <pc:docMk/>
            <pc:sldMk cId="696962830" sldId="300"/>
            <ac:spMk id="9" creationId="{E9B8FCB0-FC05-3180-427F-81F5DA5E8F50}"/>
          </ac:spMkLst>
        </pc:spChg>
      </pc:sldChg>
      <pc:sldChg chg="delSp modSp add mod delAnim">
        <pc:chgData name="Scoggin, Jake" userId="5ad58cec-b21c-486a-b6f0-9ede36b8ce4c" providerId="ADAL" clId="{D780297F-4C64-4EAF-86A9-0EE3029592BD}" dt="2024-10-02T13:15:31.059" v="2979" actId="20577"/>
        <pc:sldMkLst>
          <pc:docMk/>
          <pc:sldMk cId="1792688013" sldId="301"/>
        </pc:sldMkLst>
        <pc:spChg chg="mod">
          <ac:chgData name="Scoggin, Jake" userId="5ad58cec-b21c-486a-b6f0-9ede36b8ce4c" providerId="ADAL" clId="{D780297F-4C64-4EAF-86A9-0EE3029592BD}" dt="2024-10-02T13:15:31.059" v="2979" actId="20577"/>
          <ac:spMkLst>
            <pc:docMk/>
            <pc:sldMk cId="1792688013" sldId="301"/>
            <ac:spMk id="2" creationId="{55928F7F-63B0-6242-F56B-AC8002E6834A}"/>
          </ac:spMkLst>
        </pc:spChg>
        <pc:spChg chg="del">
          <ac:chgData name="Scoggin, Jake" userId="5ad58cec-b21c-486a-b6f0-9ede36b8ce4c" providerId="ADAL" clId="{D780297F-4C64-4EAF-86A9-0EE3029592BD}" dt="2024-10-02T13:15:26.486" v="2977" actId="478"/>
          <ac:spMkLst>
            <pc:docMk/>
            <pc:sldMk cId="1792688013" sldId="301"/>
            <ac:spMk id="9" creationId="{E9B8FCB0-FC05-3180-427F-81F5DA5E8F50}"/>
          </ac:spMkLst>
        </pc:spChg>
        <pc:grpChg chg="del">
          <ac:chgData name="Scoggin, Jake" userId="5ad58cec-b21c-486a-b6f0-9ede36b8ce4c" providerId="ADAL" clId="{D780297F-4C64-4EAF-86A9-0EE3029592BD}" dt="2024-10-02T13:15:27.254" v="2978" actId="478"/>
          <ac:grpSpMkLst>
            <pc:docMk/>
            <pc:sldMk cId="1792688013" sldId="301"/>
            <ac:grpSpMk id="15" creationId="{2E970743-CEC2-6D9A-54BA-7823B4F95BB4}"/>
          </ac:grpSpMkLst>
        </pc:grpChg>
      </pc:sldChg>
      <pc:sldChg chg="addSp modSp add mod modAnim">
        <pc:chgData name="Scoggin, Jake" userId="5ad58cec-b21c-486a-b6f0-9ede36b8ce4c" providerId="ADAL" clId="{D780297F-4C64-4EAF-86A9-0EE3029592BD}" dt="2024-10-02T13:17:49.797" v="3043"/>
        <pc:sldMkLst>
          <pc:docMk/>
          <pc:sldMk cId="660939129" sldId="302"/>
        </pc:sldMkLst>
        <pc:spChg chg="mod">
          <ac:chgData name="Scoggin, Jake" userId="5ad58cec-b21c-486a-b6f0-9ede36b8ce4c" providerId="ADAL" clId="{D780297F-4C64-4EAF-86A9-0EE3029592BD}" dt="2024-10-02T13:16:22.128" v="3013" actId="20577"/>
          <ac:spMkLst>
            <pc:docMk/>
            <pc:sldMk cId="660939129" sldId="302"/>
            <ac:spMk id="2" creationId="{55928F7F-63B0-6242-F56B-AC8002E6834A}"/>
          </ac:spMkLst>
        </pc:spChg>
        <pc:spChg chg="add mod">
          <ac:chgData name="Scoggin, Jake" userId="5ad58cec-b21c-486a-b6f0-9ede36b8ce4c" providerId="ADAL" clId="{D780297F-4C64-4EAF-86A9-0EE3029592BD}" dt="2024-10-02T13:17:08.645" v="3020" actId="1076"/>
          <ac:spMkLst>
            <pc:docMk/>
            <pc:sldMk cId="660939129" sldId="302"/>
            <ac:spMk id="15" creationId="{42FB3EE3-96BF-03FC-2047-907A45A2CFA6}"/>
          </ac:spMkLst>
        </pc:spChg>
        <pc:grpChg chg="add mod">
          <ac:chgData name="Scoggin, Jake" userId="5ad58cec-b21c-486a-b6f0-9ede36b8ce4c" providerId="ADAL" clId="{D780297F-4C64-4EAF-86A9-0EE3029592BD}" dt="2024-10-02T13:15:57.406" v="2992" actId="1076"/>
          <ac:grpSpMkLst>
            <pc:docMk/>
            <pc:sldMk cId="660939129" sldId="302"/>
            <ac:grpSpMk id="5" creationId="{41E28C97-87D7-4EEA-E006-26B7DB456638}"/>
          </ac:grpSpMkLst>
        </pc:grpChg>
        <pc:grpChg chg="add mod">
          <ac:chgData name="Scoggin, Jake" userId="5ad58cec-b21c-486a-b6f0-9ede36b8ce4c" providerId="ADAL" clId="{D780297F-4C64-4EAF-86A9-0EE3029592BD}" dt="2024-10-02T13:17:10.905" v="3021" actId="1076"/>
          <ac:grpSpMkLst>
            <pc:docMk/>
            <pc:sldMk cId="660939129" sldId="302"/>
            <ac:grpSpMk id="16" creationId="{C3DBDC2F-4705-754C-C4DA-33AA33D28CC9}"/>
          </ac:grpSpMkLst>
        </pc:grpChg>
        <pc:cxnChg chg="mod">
          <ac:chgData name="Scoggin, Jake" userId="5ad58cec-b21c-486a-b6f0-9ede36b8ce4c" providerId="ADAL" clId="{D780297F-4C64-4EAF-86A9-0EE3029592BD}" dt="2024-10-02T13:16:09.283" v="2996" actId="14100"/>
          <ac:cxnSpMkLst>
            <pc:docMk/>
            <pc:sldMk cId="660939129" sldId="302"/>
            <ac:cxnSpMk id="6" creationId="{BDA566CD-7572-A97B-2D26-3B8E06711263}"/>
          </ac:cxnSpMkLst>
        </pc:cxnChg>
        <pc:cxnChg chg="mod">
          <ac:chgData name="Scoggin, Jake" userId="5ad58cec-b21c-486a-b6f0-9ede36b8ce4c" providerId="ADAL" clId="{D780297F-4C64-4EAF-86A9-0EE3029592BD}" dt="2024-10-02T13:15:54.869" v="2991"/>
          <ac:cxnSpMkLst>
            <pc:docMk/>
            <pc:sldMk cId="660939129" sldId="302"/>
            <ac:cxnSpMk id="8" creationId="{01EAEE42-9D1B-AC25-AE13-F9AC87933DB5}"/>
          </ac:cxnSpMkLst>
        </pc:cxnChg>
        <pc:cxnChg chg="mod">
          <ac:chgData name="Scoggin, Jake" userId="5ad58cec-b21c-486a-b6f0-9ede36b8ce4c" providerId="ADAL" clId="{D780297F-4C64-4EAF-86A9-0EE3029592BD}" dt="2024-10-02T13:16:11.864" v="2997" actId="14100"/>
          <ac:cxnSpMkLst>
            <pc:docMk/>
            <pc:sldMk cId="660939129" sldId="302"/>
            <ac:cxnSpMk id="9" creationId="{FC978AA0-18E8-7AC7-C7C3-739E7B8D2783}"/>
          </ac:cxnSpMkLst>
        </pc:cxnChg>
        <pc:cxnChg chg="mod">
          <ac:chgData name="Scoggin, Jake" userId="5ad58cec-b21c-486a-b6f0-9ede36b8ce4c" providerId="ADAL" clId="{D780297F-4C64-4EAF-86A9-0EE3029592BD}" dt="2024-10-02T13:16:50.787" v="3015"/>
          <ac:cxnSpMkLst>
            <pc:docMk/>
            <pc:sldMk cId="660939129" sldId="302"/>
            <ac:cxnSpMk id="17" creationId="{E9405DB8-F4B7-3D9A-8E71-C8355E9020CC}"/>
          </ac:cxnSpMkLst>
        </pc:cxnChg>
        <pc:cxnChg chg="mod">
          <ac:chgData name="Scoggin, Jake" userId="5ad58cec-b21c-486a-b6f0-9ede36b8ce4c" providerId="ADAL" clId="{D780297F-4C64-4EAF-86A9-0EE3029592BD}" dt="2024-10-02T13:16:50.787" v="3015"/>
          <ac:cxnSpMkLst>
            <pc:docMk/>
            <pc:sldMk cId="660939129" sldId="302"/>
            <ac:cxnSpMk id="18" creationId="{0E96BCA7-9E0A-03C9-F2F0-FC90E1700806}"/>
          </ac:cxnSpMkLst>
        </pc:cxnChg>
      </pc:sldChg>
      <pc:sldChg chg="delSp modSp add mod delAnim modAnim">
        <pc:chgData name="Scoggin, Jake" userId="5ad58cec-b21c-486a-b6f0-9ede36b8ce4c" providerId="ADAL" clId="{D780297F-4C64-4EAF-86A9-0EE3029592BD}" dt="2024-10-02T13:18:21.526" v="3044"/>
        <pc:sldMkLst>
          <pc:docMk/>
          <pc:sldMk cId="3247601816" sldId="303"/>
        </pc:sldMkLst>
        <pc:spChg chg="mod">
          <ac:chgData name="Scoggin, Jake" userId="5ad58cec-b21c-486a-b6f0-9ede36b8ce4c" providerId="ADAL" clId="{D780297F-4C64-4EAF-86A9-0EE3029592BD}" dt="2024-10-02T13:17:38.996" v="3041" actId="20577"/>
          <ac:spMkLst>
            <pc:docMk/>
            <pc:sldMk cId="3247601816" sldId="303"/>
            <ac:spMk id="2" creationId="{55928F7F-63B0-6242-F56B-AC8002E6834A}"/>
          </ac:spMkLst>
        </pc:spChg>
        <pc:spChg chg="del">
          <ac:chgData name="Scoggin, Jake" userId="5ad58cec-b21c-486a-b6f0-9ede36b8ce4c" providerId="ADAL" clId="{D780297F-4C64-4EAF-86A9-0EE3029592BD}" dt="2024-10-02T13:17:20.247" v="3023" actId="478"/>
          <ac:spMkLst>
            <pc:docMk/>
            <pc:sldMk cId="3247601816" sldId="303"/>
            <ac:spMk id="15" creationId="{42FB3EE3-96BF-03FC-2047-907A45A2CFA6}"/>
          </ac:spMkLst>
        </pc:spChg>
        <pc:grpChg chg="del">
          <ac:chgData name="Scoggin, Jake" userId="5ad58cec-b21c-486a-b6f0-9ede36b8ce4c" providerId="ADAL" clId="{D780297F-4C64-4EAF-86A9-0EE3029592BD}" dt="2024-10-02T13:17:21.239" v="3024" actId="478"/>
          <ac:grpSpMkLst>
            <pc:docMk/>
            <pc:sldMk cId="3247601816" sldId="303"/>
            <ac:grpSpMk id="16" creationId="{C3DBDC2F-4705-754C-C4DA-33AA33D28CC9}"/>
          </ac:grpSpMkLst>
        </pc:grpChg>
      </pc:sldChg>
      <pc:sldChg chg="modSp add mod modAnim">
        <pc:chgData name="Scoggin, Jake" userId="5ad58cec-b21c-486a-b6f0-9ede36b8ce4c" providerId="ADAL" clId="{D780297F-4C64-4EAF-86A9-0EE3029592BD}" dt="2024-10-02T13:18:58.282" v="3069"/>
        <pc:sldMkLst>
          <pc:docMk/>
          <pc:sldMk cId="2243317190" sldId="304"/>
        </pc:sldMkLst>
        <pc:spChg chg="mod">
          <ac:chgData name="Scoggin, Jake" userId="5ad58cec-b21c-486a-b6f0-9ede36b8ce4c" providerId="ADAL" clId="{D780297F-4C64-4EAF-86A9-0EE3029592BD}" dt="2024-10-02T13:18:54.405" v="3068" actId="20577"/>
          <ac:spMkLst>
            <pc:docMk/>
            <pc:sldMk cId="2243317190" sldId="304"/>
            <ac:spMk id="2" creationId="{55928F7F-63B0-6242-F56B-AC8002E6834A}"/>
          </ac:spMkLst>
        </pc:spChg>
        <pc:spChg chg="mod">
          <ac:chgData name="Scoggin, Jake" userId="5ad58cec-b21c-486a-b6f0-9ede36b8ce4c" providerId="ADAL" clId="{D780297F-4C64-4EAF-86A9-0EE3029592BD}" dt="2024-10-02T13:18:39.487" v="3051" actId="20577"/>
          <ac:spMkLst>
            <pc:docMk/>
            <pc:sldMk cId="2243317190" sldId="304"/>
            <ac:spMk id="3" creationId="{0C89BAF9-27C2-A4AF-9BA5-4D5FC7DCA77D}"/>
          </ac:spMkLst>
        </pc:spChg>
      </pc:sldChg>
      <pc:sldChg chg="addSp delSp modSp add mod delAnim modAnim">
        <pc:chgData name="Scoggin, Jake" userId="5ad58cec-b21c-486a-b6f0-9ede36b8ce4c" providerId="ADAL" clId="{D780297F-4C64-4EAF-86A9-0EE3029592BD}" dt="2024-10-02T13:30:55.665" v="3200"/>
        <pc:sldMkLst>
          <pc:docMk/>
          <pc:sldMk cId="2319531288" sldId="305"/>
        </pc:sldMkLst>
        <pc:spChg chg="del">
          <ac:chgData name="Scoggin, Jake" userId="5ad58cec-b21c-486a-b6f0-9ede36b8ce4c" providerId="ADAL" clId="{D780297F-4C64-4EAF-86A9-0EE3029592BD}" dt="2024-10-02T13:19:06.925" v="3071" actId="478"/>
          <ac:spMkLst>
            <pc:docMk/>
            <pc:sldMk cId="2319531288" sldId="305"/>
            <ac:spMk id="2" creationId="{55928F7F-63B0-6242-F56B-AC8002E6834A}"/>
          </ac:spMkLst>
        </pc:spChg>
        <pc:spChg chg="add mod">
          <ac:chgData name="Scoggin, Jake" userId="5ad58cec-b21c-486a-b6f0-9ede36b8ce4c" providerId="ADAL" clId="{D780297F-4C64-4EAF-86A9-0EE3029592BD}" dt="2024-10-02T13:27:15.130" v="3153" actId="1076"/>
          <ac:spMkLst>
            <pc:docMk/>
            <pc:sldMk cId="2319531288" sldId="305"/>
            <ac:spMk id="2" creationId="{79DFBEEB-E25D-60F5-8BDE-040A8CA643FF}"/>
          </ac:spMkLst>
        </pc:spChg>
        <pc:spChg chg="del">
          <ac:chgData name="Scoggin, Jake" userId="5ad58cec-b21c-486a-b6f0-9ede36b8ce4c" providerId="ADAL" clId="{D780297F-4C64-4EAF-86A9-0EE3029592BD}" dt="2024-10-02T13:19:06.925" v="3071" actId="478"/>
          <ac:spMkLst>
            <pc:docMk/>
            <pc:sldMk cId="2319531288" sldId="305"/>
            <ac:spMk id="3" creationId="{0C89BAF9-27C2-A4AF-9BA5-4D5FC7DCA77D}"/>
          </ac:spMkLst>
        </pc:spChg>
        <pc:spChg chg="mod">
          <ac:chgData name="Scoggin, Jake" userId="5ad58cec-b21c-486a-b6f0-9ede36b8ce4c" providerId="ADAL" clId="{D780297F-4C64-4EAF-86A9-0EE3029592BD}" dt="2024-10-02T13:20:45.467" v="3102" actId="14100"/>
          <ac:spMkLst>
            <pc:docMk/>
            <pc:sldMk cId="2319531288" sldId="305"/>
            <ac:spMk id="7" creationId="{797F9061-5F48-86FD-7A43-A515E30E4E51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0" creationId="{C9F3C94B-3DC4-DCBB-A9CF-0A564B59D211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1" creationId="{7D414E40-F462-99EF-2006-3C41BBC8DDF6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2" creationId="{80222F63-7DA0-2CEF-DA0D-5DD9D16B90D3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3" creationId="{F8460D51-CE98-F9F4-5FF9-F9D61962846F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4" creationId="{A6C418AB-4E87-A4A6-DB4A-F3AEC8F96B2D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5" creationId="{612CF283-9F9E-D53F-8AA8-A404A944D9BF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6" creationId="{E80347F3-1468-C47F-F6B1-B26A10BC6DF6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17" creationId="{18B8F38A-6615-F985-C5B3-18464886ED87}"/>
          </ac:spMkLst>
        </pc:spChg>
        <pc:spChg chg="del mod topLvl">
          <ac:chgData name="Scoggin, Jake" userId="5ad58cec-b21c-486a-b6f0-9ede36b8ce4c" providerId="ADAL" clId="{D780297F-4C64-4EAF-86A9-0EE3029592BD}" dt="2024-10-02T13:19:43.309" v="3083" actId="478"/>
          <ac:spMkLst>
            <pc:docMk/>
            <pc:sldMk cId="2319531288" sldId="305"/>
            <ac:spMk id="18" creationId="{3966713A-C8FE-309A-533E-FA91A4DC8B42}"/>
          </ac:spMkLst>
        </pc:spChg>
        <pc:spChg chg="del mod topLvl">
          <ac:chgData name="Scoggin, Jake" userId="5ad58cec-b21c-486a-b6f0-9ede36b8ce4c" providerId="ADAL" clId="{D780297F-4C64-4EAF-86A9-0EE3029592BD}" dt="2024-10-02T13:19:44.155" v="3084" actId="478"/>
          <ac:spMkLst>
            <pc:docMk/>
            <pc:sldMk cId="2319531288" sldId="305"/>
            <ac:spMk id="19" creationId="{4688F284-1529-6EE0-71CF-763768AFC53D}"/>
          </ac:spMkLst>
        </pc:spChg>
        <pc:spChg chg="mod topLvl">
          <ac:chgData name="Scoggin, Jake" userId="5ad58cec-b21c-486a-b6f0-9ede36b8ce4c" providerId="ADAL" clId="{D780297F-4C64-4EAF-86A9-0EE3029592BD}" dt="2024-10-02T13:21:42.220" v="3111" actId="1076"/>
          <ac:spMkLst>
            <pc:docMk/>
            <pc:sldMk cId="2319531288" sldId="305"/>
            <ac:spMk id="20" creationId="{278948C3-1977-A2F8-DBE1-AF5B1C817522}"/>
          </ac:spMkLst>
        </pc:spChg>
        <pc:spChg chg="del mod">
          <ac:chgData name="Scoggin, Jake" userId="5ad58cec-b21c-486a-b6f0-9ede36b8ce4c" providerId="ADAL" clId="{D780297F-4C64-4EAF-86A9-0EE3029592BD}" dt="2024-10-02T13:19:31.391" v="3077" actId="478"/>
          <ac:spMkLst>
            <pc:docMk/>
            <pc:sldMk cId="2319531288" sldId="305"/>
            <ac:spMk id="21" creationId="{EECAE30E-BA57-6BB0-A7D4-F1963101D1EE}"/>
          </ac:spMkLst>
        </pc:spChg>
        <pc:spChg chg="del mod topLvl">
          <ac:chgData name="Scoggin, Jake" userId="5ad58cec-b21c-486a-b6f0-9ede36b8ce4c" providerId="ADAL" clId="{D780297F-4C64-4EAF-86A9-0EE3029592BD}" dt="2024-10-02T13:19:39.246" v="3082" actId="478"/>
          <ac:spMkLst>
            <pc:docMk/>
            <pc:sldMk cId="2319531288" sldId="305"/>
            <ac:spMk id="22" creationId="{4DDA3C25-CC3A-CD8F-0260-39DC3CC326D5}"/>
          </ac:spMkLst>
        </pc:spChg>
        <pc:spChg chg="del mod topLvl">
          <ac:chgData name="Scoggin, Jake" userId="5ad58cec-b21c-486a-b6f0-9ede36b8ce4c" providerId="ADAL" clId="{D780297F-4C64-4EAF-86A9-0EE3029592BD}" dt="2024-10-02T13:19:38.486" v="3081" actId="478"/>
          <ac:spMkLst>
            <pc:docMk/>
            <pc:sldMk cId="2319531288" sldId="305"/>
            <ac:spMk id="23" creationId="{2910057A-C7C3-F783-9AD6-BBD925244BAC}"/>
          </ac:spMkLst>
        </pc:spChg>
        <pc:spChg chg="del mod">
          <ac:chgData name="Scoggin, Jake" userId="5ad58cec-b21c-486a-b6f0-9ede36b8ce4c" providerId="ADAL" clId="{D780297F-4C64-4EAF-86A9-0EE3029592BD}" dt="2024-10-02T13:19:30.079" v="3076" actId="478"/>
          <ac:spMkLst>
            <pc:docMk/>
            <pc:sldMk cId="2319531288" sldId="305"/>
            <ac:spMk id="24" creationId="{C4A56FDA-AFB5-8A40-7B76-3262B9628B6D}"/>
          </ac:spMkLst>
        </pc:spChg>
        <pc:spChg chg="add mod">
          <ac:chgData name="Scoggin, Jake" userId="5ad58cec-b21c-486a-b6f0-9ede36b8ce4c" providerId="ADAL" clId="{D780297F-4C64-4EAF-86A9-0EE3029592BD}" dt="2024-10-02T13:20:21.216" v="3092" actId="1076"/>
          <ac:spMkLst>
            <pc:docMk/>
            <pc:sldMk cId="2319531288" sldId="305"/>
            <ac:spMk id="39" creationId="{74EA07E7-E760-203B-0B0E-018E7324920C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1" creationId="{1FDE7908-A0CD-E1F7-D420-69F36D2F728B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2" creationId="{BD48E227-F41A-0D7A-A3B5-9817EABD134F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3" creationId="{763C7A59-FEDA-3B2F-6A53-8EA9965EAE95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4" creationId="{17978FAC-BDBE-3809-BC57-7F0E92AAF23D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5" creationId="{EB2EC214-437B-8EB1-8916-F34A7B3C455C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6" creationId="{E328E81A-5528-C653-A0A2-60872CA7590A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7" creationId="{C985C4D0-7BA4-7510-1B75-295741142277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8" creationId="{B33ABC6E-E317-6E51-1645-3652C8A6A544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49" creationId="{746F1B3E-9381-6DA0-F86D-F431D3AFB74F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0" creationId="{AA3E7E74-3E70-FD36-4C3D-FE09E573FF46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1" creationId="{40F72EA2-132B-EEE0-42E7-DBD84E654BCB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2" creationId="{1583C8E2-856B-6ED8-82A4-3A7102760B96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3" creationId="{CFA3D1C2-EF54-0EC1-403A-D95BA59BC4AD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4" creationId="{24FE3610-95F7-36CA-B379-2A80BD69FCF8}"/>
          </ac:spMkLst>
        </pc:spChg>
        <pc:spChg chg="mod topLvl">
          <ac:chgData name="Scoggin, Jake" userId="5ad58cec-b21c-486a-b6f0-9ede36b8ce4c" providerId="ADAL" clId="{D780297F-4C64-4EAF-86A9-0EE3029592BD}" dt="2024-10-02T13:21:20.344" v="3107" actId="1076"/>
          <ac:spMkLst>
            <pc:docMk/>
            <pc:sldMk cId="2319531288" sldId="305"/>
            <ac:spMk id="55" creationId="{A2F5F056-512F-C390-9DFF-D1557A216D40}"/>
          </ac:spMkLst>
        </pc:spChg>
        <pc:spChg chg="add mod">
          <ac:chgData name="Scoggin, Jake" userId="5ad58cec-b21c-486a-b6f0-9ede36b8ce4c" providerId="ADAL" clId="{D780297F-4C64-4EAF-86A9-0EE3029592BD}" dt="2024-10-02T13:27:16.887" v="3154" actId="1076"/>
          <ac:spMkLst>
            <pc:docMk/>
            <pc:sldMk cId="2319531288" sldId="305"/>
            <ac:spMk id="76" creationId="{9AEC101D-140B-3A38-E37A-0FE006E762DE}"/>
          </ac:spMkLst>
        </pc:spChg>
        <pc:grpChg chg="add del mod">
          <ac:chgData name="Scoggin, Jake" userId="5ad58cec-b21c-486a-b6f0-9ede36b8ce4c" providerId="ADAL" clId="{D780297F-4C64-4EAF-86A9-0EE3029592BD}" dt="2024-10-02T13:19:35.078" v="3079" actId="165"/>
          <ac:grpSpMkLst>
            <pc:docMk/>
            <pc:sldMk cId="2319531288" sldId="305"/>
            <ac:grpSpMk id="4" creationId="{2F335D95-876B-DFC6-2F8B-49ED0CCA491B}"/>
          </ac:grpSpMkLst>
        </pc:grpChg>
        <pc:grpChg chg="del">
          <ac:chgData name="Scoggin, Jake" userId="5ad58cec-b21c-486a-b6f0-9ede36b8ce4c" providerId="ADAL" clId="{D780297F-4C64-4EAF-86A9-0EE3029592BD}" dt="2024-10-02T13:19:06.925" v="3071" actId="478"/>
          <ac:grpSpMkLst>
            <pc:docMk/>
            <pc:sldMk cId="2319531288" sldId="305"/>
            <ac:grpSpMk id="5" creationId="{41E28C97-87D7-4EEA-E006-26B7DB456638}"/>
          </ac:grpSpMkLst>
        </pc:grpChg>
        <pc:grpChg chg="add del mod">
          <ac:chgData name="Scoggin, Jake" userId="5ad58cec-b21c-486a-b6f0-9ede36b8ce4c" providerId="ADAL" clId="{D780297F-4C64-4EAF-86A9-0EE3029592BD}" dt="2024-10-02T13:20:49.676" v="3103" actId="165"/>
          <ac:grpSpMkLst>
            <pc:docMk/>
            <pc:sldMk cId="2319531288" sldId="305"/>
            <ac:grpSpMk id="40" creationId="{9CE7C8BA-9AE6-4CDF-05AC-05477226CE22}"/>
          </ac:grpSpMkLst>
        </pc:grpChg>
        <pc:grpChg chg="add del mod">
          <ac:chgData name="Scoggin, Jake" userId="5ad58cec-b21c-486a-b6f0-9ede36b8ce4c" providerId="ADAL" clId="{D780297F-4C64-4EAF-86A9-0EE3029592BD}" dt="2024-10-02T13:21:28.831" v="3108" actId="165"/>
          <ac:grpSpMkLst>
            <pc:docMk/>
            <pc:sldMk cId="2319531288" sldId="305"/>
            <ac:grpSpMk id="70" creationId="{F529B987-2382-3CCF-9B2B-8489456F7F4F}"/>
          </ac:grpSpMkLst>
        </pc:grpChg>
        <pc:cxnChg chg="del mod">
          <ac:chgData name="Scoggin, Jake" userId="5ad58cec-b21c-486a-b6f0-9ede36b8ce4c" providerId="ADAL" clId="{D780297F-4C64-4EAF-86A9-0EE3029592BD}" dt="2024-10-02T13:19:06.925" v="3071" actId="478"/>
          <ac:cxnSpMkLst>
            <pc:docMk/>
            <pc:sldMk cId="2319531288" sldId="305"/>
            <ac:cxnSpMk id="6" creationId="{BDA566CD-7572-A97B-2D26-3B8E06711263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25" creationId="{F246BE24-F2DD-3103-B756-94495872AF01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26" creationId="{68556A33-0B0A-B1D6-402D-35AFF95A1FB3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27" creationId="{5AED5148-E679-8184-0DD0-9351CACA6BCB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28" creationId="{0104F6B1-CEEF-49C8-F04B-7C92AC49989C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29" creationId="{4DBB3198-5DB8-0AF2-BC18-A7B02F0F24D5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30" creationId="{0D49041A-D5B1-2C73-6A5F-26B084DC1C3F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31" creationId="{F613EEFA-8336-049F-05B7-B81FC9CADDCF}"/>
          </ac:cxnSpMkLst>
        </pc:cxnChg>
        <pc:cxnChg chg="mod topLvl">
          <ac:chgData name="Scoggin, Jake" userId="5ad58cec-b21c-486a-b6f0-9ede36b8ce4c" providerId="ADAL" clId="{D780297F-4C64-4EAF-86A9-0EE3029592BD}" dt="2024-10-02T13:21:42.220" v="3111" actId="1076"/>
          <ac:cxnSpMkLst>
            <pc:docMk/>
            <pc:sldMk cId="2319531288" sldId="305"/>
            <ac:cxnSpMk id="32" creationId="{351714E3-71E2-634E-D7E9-FB2C15C880CF}"/>
          </ac:cxnSpMkLst>
        </pc:cxnChg>
        <pc:cxnChg chg="del mod topLvl">
          <ac:chgData name="Scoggin, Jake" userId="5ad58cec-b21c-486a-b6f0-9ede36b8ce4c" providerId="ADAL" clId="{D780297F-4C64-4EAF-86A9-0EE3029592BD}" dt="2024-10-02T13:19:46.221" v="3086" actId="478"/>
          <ac:cxnSpMkLst>
            <pc:docMk/>
            <pc:sldMk cId="2319531288" sldId="305"/>
            <ac:cxnSpMk id="33" creationId="{8C5755D1-A69A-DE1F-D292-65158913F035}"/>
          </ac:cxnSpMkLst>
        </pc:cxnChg>
        <pc:cxnChg chg="del mod topLvl">
          <ac:chgData name="Scoggin, Jake" userId="5ad58cec-b21c-486a-b6f0-9ede36b8ce4c" providerId="ADAL" clId="{D780297F-4C64-4EAF-86A9-0EE3029592BD}" dt="2024-10-02T13:19:45.133" v="3085" actId="478"/>
          <ac:cxnSpMkLst>
            <pc:docMk/>
            <pc:sldMk cId="2319531288" sldId="305"/>
            <ac:cxnSpMk id="34" creationId="{0DE891F3-2AC1-20A9-72B7-93DCBFDF8B9A}"/>
          </ac:cxnSpMkLst>
        </pc:cxnChg>
        <pc:cxnChg chg="del mod">
          <ac:chgData name="Scoggin, Jake" userId="5ad58cec-b21c-486a-b6f0-9ede36b8ce4c" providerId="ADAL" clId="{D780297F-4C64-4EAF-86A9-0EE3029592BD}" dt="2024-10-02T13:19:27.012" v="3074" actId="478"/>
          <ac:cxnSpMkLst>
            <pc:docMk/>
            <pc:sldMk cId="2319531288" sldId="305"/>
            <ac:cxnSpMk id="35" creationId="{2AE76C12-8CA6-C3AE-CDDF-9EA6CB787837}"/>
          </ac:cxnSpMkLst>
        </pc:cxnChg>
        <pc:cxnChg chg="del mod">
          <ac:chgData name="Scoggin, Jake" userId="5ad58cec-b21c-486a-b6f0-9ede36b8ce4c" providerId="ADAL" clId="{D780297F-4C64-4EAF-86A9-0EE3029592BD}" dt="2024-10-02T13:19:28.831" v="3075" actId="478"/>
          <ac:cxnSpMkLst>
            <pc:docMk/>
            <pc:sldMk cId="2319531288" sldId="305"/>
            <ac:cxnSpMk id="36" creationId="{FB891C43-796C-16A1-AA61-045C3565F248}"/>
          </ac:cxnSpMkLst>
        </pc:cxnChg>
        <pc:cxnChg chg="del mod">
          <ac:chgData name="Scoggin, Jake" userId="5ad58cec-b21c-486a-b6f0-9ede36b8ce4c" providerId="ADAL" clId="{D780297F-4C64-4EAF-86A9-0EE3029592BD}" dt="2024-10-02T13:19:32.533" v="3078" actId="478"/>
          <ac:cxnSpMkLst>
            <pc:docMk/>
            <pc:sldMk cId="2319531288" sldId="305"/>
            <ac:cxnSpMk id="37" creationId="{9FAFFC71-9B9A-1432-BC3F-738F149AA493}"/>
          </ac:cxnSpMkLst>
        </pc:cxnChg>
        <pc:cxnChg chg="del mod topLvl">
          <ac:chgData name="Scoggin, Jake" userId="5ad58cec-b21c-486a-b6f0-9ede36b8ce4c" providerId="ADAL" clId="{D780297F-4C64-4EAF-86A9-0EE3029592BD}" dt="2024-10-02T13:19:36.942" v="3080" actId="478"/>
          <ac:cxnSpMkLst>
            <pc:docMk/>
            <pc:sldMk cId="2319531288" sldId="305"/>
            <ac:cxnSpMk id="38" creationId="{1D70EF0A-AB2F-20EF-952A-687D9FCE8B63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56" creationId="{B938753A-29FC-B99A-BB7B-F8F6A6B1B4F7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57" creationId="{23E9D198-BA81-B1CC-0125-FD376CC3F411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58" creationId="{4DB7EA4C-5B87-20FC-E92F-3056D765B22E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59" creationId="{0EB56CD5-D539-A869-9C23-2D02713898B0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0" creationId="{44E11E86-D267-7E1E-771B-F04809A01F5A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1" creationId="{2568CCC6-3CA8-4185-B55C-9D0F5F6BA88F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2" creationId="{977535C6-4707-B743-8119-B5206569E2C1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3" creationId="{4F533444-8EE2-4BBC-3157-89714A543866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4" creationId="{DE43FB4F-6B11-CDDF-4A9B-11CDDEAABFC0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5" creationId="{0211136D-2DB4-3286-58A9-8B04B246FA6B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6" creationId="{64E241CE-3DC3-87CA-D1EC-16FE3F06001D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7" creationId="{837E8B05-FFD1-B46E-6652-762A7577443C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8" creationId="{B8D2DD72-0E8F-3352-60E3-90964A2C7C0E}"/>
          </ac:cxnSpMkLst>
        </pc:cxnChg>
        <pc:cxnChg chg="mod topLvl">
          <ac:chgData name="Scoggin, Jake" userId="5ad58cec-b21c-486a-b6f0-9ede36b8ce4c" providerId="ADAL" clId="{D780297F-4C64-4EAF-86A9-0EE3029592BD}" dt="2024-10-02T13:21:20.344" v="3107" actId="1076"/>
          <ac:cxnSpMkLst>
            <pc:docMk/>
            <pc:sldMk cId="2319531288" sldId="305"/>
            <ac:cxnSpMk id="69" creationId="{3832DC03-8884-ED6A-B789-BC6E8A9689C2}"/>
          </ac:cxnSpMkLst>
        </pc:cxnChg>
      </pc:sldChg>
      <pc:sldChg chg="modSp add mod modAnim">
        <pc:chgData name="Scoggin, Jake" userId="5ad58cec-b21c-486a-b6f0-9ede36b8ce4c" providerId="ADAL" clId="{D780297F-4C64-4EAF-86A9-0EE3029592BD}" dt="2024-10-02T13:28:43.835" v="3173"/>
        <pc:sldMkLst>
          <pc:docMk/>
          <pc:sldMk cId="1251248606" sldId="306"/>
        </pc:sldMkLst>
        <pc:spChg chg="mod">
          <ac:chgData name="Scoggin, Jake" userId="5ad58cec-b21c-486a-b6f0-9ede36b8ce4c" providerId="ADAL" clId="{D780297F-4C64-4EAF-86A9-0EE3029592BD}" dt="2024-10-02T13:28:24.303" v="3171" actId="20577"/>
          <ac:spMkLst>
            <pc:docMk/>
            <pc:sldMk cId="1251248606" sldId="306"/>
            <ac:spMk id="2" creationId="{79DFBEEB-E25D-60F5-8BDE-040A8CA643FF}"/>
          </ac:spMkLst>
        </pc:spChg>
        <pc:spChg chg="mod">
          <ac:chgData name="Scoggin, Jake" userId="5ad58cec-b21c-486a-b6f0-9ede36b8ce4c" providerId="ADAL" clId="{D780297F-4C64-4EAF-86A9-0EE3029592BD}" dt="2024-10-02T13:28:22.105" v="3170" actId="14100"/>
          <ac:spMkLst>
            <pc:docMk/>
            <pc:sldMk cId="1251248606" sldId="306"/>
            <ac:spMk id="76" creationId="{9AEC101D-140B-3A38-E37A-0FE006E762DE}"/>
          </ac:spMkLst>
        </pc:spChg>
      </pc:sldChg>
      <pc:sldChg chg="addSp delSp modSp add mod modAnim">
        <pc:chgData name="Scoggin, Jake" userId="5ad58cec-b21c-486a-b6f0-9ede36b8ce4c" providerId="ADAL" clId="{D780297F-4C64-4EAF-86A9-0EE3029592BD}" dt="2024-10-02T13:32:26.758" v="3207"/>
        <pc:sldMkLst>
          <pc:docMk/>
          <pc:sldMk cId="2907925995" sldId="307"/>
        </pc:sldMkLst>
        <pc:spChg chg="del">
          <ac:chgData name="Scoggin, Jake" userId="5ad58cec-b21c-486a-b6f0-9ede36b8ce4c" providerId="ADAL" clId="{D780297F-4C64-4EAF-86A9-0EE3029592BD}" dt="2024-10-02T13:28:55.596" v="3176" actId="478"/>
          <ac:spMkLst>
            <pc:docMk/>
            <pc:sldMk cId="2907925995" sldId="307"/>
            <ac:spMk id="2" creationId="{79DFBEEB-E25D-60F5-8BDE-040A8CA643FF}"/>
          </ac:spMkLst>
        </pc:spChg>
        <pc:spChg chg="add mod">
          <ac:chgData name="Scoggin, Jake" userId="5ad58cec-b21c-486a-b6f0-9ede36b8ce4c" providerId="ADAL" clId="{D780297F-4C64-4EAF-86A9-0EE3029592BD}" dt="2024-10-02T13:29:54.690" v="3192" actId="20577"/>
          <ac:spMkLst>
            <pc:docMk/>
            <pc:sldMk cId="2907925995" sldId="307"/>
            <ac:spMk id="4" creationId="{C474554A-EDA3-88DC-FD1B-3788BE0D35A4}"/>
          </ac:spMkLst>
        </pc:spChg>
        <pc:spChg chg="add mod">
          <ac:chgData name="Scoggin, Jake" userId="5ad58cec-b21c-486a-b6f0-9ede36b8ce4c" providerId="ADAL" clId="{D780297F-4C64-4EAF-86A9-0EE3029592BD}" dt="2024-10-02T13:30:10.311" v="3199" actId="20577"/>
          <ac:spMkLst>
            <pc:docMk/>
            <pc:sldMk cId="2907925995" sldId="307"/>
            <ac:spMk id="5" creationId="{675EDA4A-D923-3AD7-45F0-3EC3B7155BA3}"/>
          </ac:spMkLst>
        </pc:spChg>
        <pc:spChg chg="mod">
          <ac:chgData name="Scoggin, Jake" userId="5ad58cec-b21c-486a-b6f0-9ede36b8ce4c" providerId="ADAL" clId="{D780297F-4C64-4EAF-86A9-0EE3029592BD}" dt="2024-10-02T13:32:24.919" v="3206" actId="14100"/>
          <ac:spMkLst>
            <pc:docMk/>
            <pc:sldMk cId="2907925995" sldId="307"/>
            <ac:spMk id="7" creationId="{797F9061-5F48-86FD-7A43-A515E30E4E51}"/>
          </ac:spMkLst>
        </pc:spChg>
        <pc:spChg chg="add mod">
          <ac:chgData name="Scoggin, Jake" userId="5ad58cec-b21c-486a-b6f0-9ede36b8ce4c" providerId="ADAL" clId="{D780297F-4C64-4EAF-86A9-0EE3029592BD}" dt="2024-10-02T13:29:57.188" v="3193" actId="20577"/>
          <ac:spMkLst>
            <pc:docMk/>
            <pc:sldMk cId="2907925995" sldId="307"/>
            <ac:spMk id="9" creationId="{39B7AAB1-24BF-4AE1-4DA6-20B214D96E7F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0" creationId="{C9F3C94B-3DC4-DCBB-A9CF-0A564B59D211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1" creationId="{7D414E40-F462-99EF-2006-3C41BBC8DDF6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2" creationId="{80222F63-7DA0-2CEF-DA0D-5DD9D16B90D3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3" creationId="{F8460D51-CE98-F9F4-5FF9-F9D61962846F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4" creationId="{A6C418AB-4E87-A4A6-DB4A-F3AEC8F96B2D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5" creationId="{612CF283-9F9E-D53F-8AA8-A404A944D9BF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16" creationId="{E80347F3-1468-C47F-F6B1-B26A10BC6DF6}"/>
          </ac:spMkLst>
        </pc:spChg>
        <pc:spChg chg="mod">
          <ac:chgData name="Scoggin, Jake" userId="5ad58cec-b21c-486a-b6f0-9ede36b8ce4c" providerId="ADAL" clId="{D780297F-4C64-4EAF-86A9-0EE3029592BD}" dt="2024-10-02T13:31:27.027" v="3201" actId="1076"/>
          <ac:spMkLst>
            <pc:docMk/>
            <pc:sldMk cId="2907925995" sldId="307"/>
            <ac:spMk id="17" creationId="{18B8F38A-6615-F985-C5B3-18464886ED87}"/>
          </ac:spMkLst>
        </pc:spChg>
        <pc:spChg chg="add mod">
          <ac:chgData name="Scoggin, Jake" userId="5ad58cec-b21c-486a-b6f0-9ede36b8ce4c" providerId="ADAL" clId="{D780297F-4C64-4EAF-86A9-0EE3029592BD}" dt="2024-10-02T13:30:07.683" v="3198" actId="20577"/>
          <ac:spMkLst>
            <pc:docMk/>
            <pc:sldMk cId="2907925995" sldId="307"/>
            <ac:spMk id="18" creationId="{1AFE1774-8D10-2CFB-AEDE-6C49C6C35C5F}"/>
          </ac:spMkLst>
        </pc:spChg>
        <pc:spChg chg="mod">
          <ac:chgData name="Scoggin, Jake" userId="5ad58cec-b21c-486a-b6f0-9ede36b8ce4c" providerId="ADAL" clId="{D780297F-4C64-4EAF-86A9-0EE3029592BD}" dt="2024-10-02T13:29:44.491" v="3189" actId="1076"/>
          <ac:spMkLst>
            <pc:docMk/>
            <pc:sldMk cId="2907925995" sldId="307"/>
            <ac:spMk id="20" creationId="{278948C3-1977-A2F8-DBE1-AF5B1C817522}"/>
          </ac:spMkLst>
        </pc:spChg>
        <pc:spChg chg="add mod">
          <ac:chgData name="Scoggin, Jake" userId="5ad58cec-b21c-486a-b6f0-9ede36b8ce4c" providerId="ADAL" clId="{D780297F-4C64-4EAF-86A9-0EE3029592BD}" dt="2024-10-02T13:29:59.326" v="3194" actId="20577"/>
          <ac:spMkLst>
            <pc:docMk/>
            <pc:sldMk cId="2907925995" sldId="307"/>
            <ac:spMk id="22" creationId="{9665ABEF-3ADD-C6DC-D332-E98E31FD99FB}"/>
          </ac:spMkLst>
        </pc:spChg>
        <pc:spChg chg="add mod">
          <ac:chgData name="Scoggin, Jake" userId="5ad58cec-b21c-486a-b6f0-9ede36b8ce4c" providerId="ADAL" clId="{D780297F-4C64-4EAF-86A9-0EE3029592BD}" dt="2024-10-02T13:30:06.229" v="3197" actId="20577"/>
          <ac:spMkLst>
            <pc:docMk/>
            <pc:sldMk cId="2907925995" sldId="307"/>
            <ac:spMk id="23" creationId="{F186DE29-D892-C17E-73DC-60DB1ADB1AB2}"/>
          </ac:spMkLst>
        </pc:spChg>
        <pc:spChg chg="add mod">
          <ac:chgData name="Scoggin, Jake" userId="5ad58cec-b21c-486a-b6f0-9ede36b8ce4c" providerId="ADAL" clId="{D780297F-4C64-4EAF-86A9-0EE3029592BD}" dt="2024-10-02T13:30:01.243" v="3195" actId="20577"/>
          <ac:spMkLst>
            <pc:docMk/>
            <pc:sldMk cId="2907925995" sldId="307"/>
            <ac:spMk id="34" creationId="{59D5045E-6A5B-0772-E9FB-35A2E26408DE}"/>
          </ac:spMkLst>
        </pc:spChg>
        <pc:spChg chg="add mod">
          <ac:chgData name="Scoggin, Jake" userId="5ad58cec-b21c-486a-b6f0-9ede36b8ce4c" providerId="ADAL" clId="{D780297F-4C64-4EAF-86A9-0EE3029592BD}" dt="2024-10-02T13:30:04.187" v="3196" actId="20577"/>
          <ac:spMkLst>
            <pc:docMk/>
            <pc:sldMk cId="2907925995" sldId="307"/>
            <ac:spMk id="35" creationId="{5FDCE70C-4672-9460-DF9F-A80DE3DFA9B4}"/>
          </ac:spMkLst>
        </pc:spChg>
        <pc:spChg chg="del">
          <ac:chgData name="Scoggin, Jake" userId="5ad58cec-b21c-486a-b6f0-9ede36b8ce4c" providerId="ADAL" clId="{D780297F-4C64-4EAF-86A9-0EE3029592BD}" dt="2024-10-02T13:28:57.173" v="3177" actId="478"/>
          <ac:spMkLst>
            <pc:docMk/>
            <pc:sldMk cId="2907925995" sldId="307"/>
            <ac:spMk id="39" creationId="{74EA07E7-E760-203B-0B0E-018E7324920C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1" creationId="{1FDE7908-A0CD-E1F7-D420-69F36D2F728B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2" creationId="{BD48E227-F41A-0D7A-A3B5-9817EABD134F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3" creationId="{763C7A59-FEDA-3B2F-6A53-8EA9965EAE95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4" creationId="{17978FAC-BDBE-3809-BC57-7F0E92AAF23D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5" creationId="{EB2EC214-437B-8EB1-8916-F34A7B3C455C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6" creationId="{E328E81A-5528-C653-A0A2-60872CA7590A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7" creationId="{C985C4D0-7BA4-7510-1B75-295741142277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8" creationId="{B33ABC6E-E317-6E51-1645-3652C8A6A544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49" creationId="{746F1B3E-9381-6DA0-F86D-F431D3AFB74F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0" creationId="{AA3E7E74-3E70-FD36-4C3D-FE09E573FF46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1" creationId="{40F72EA2-132B-EEE0-42E7-DBD84E654BCB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2" creationId="{1583C8E2-856B-6ED8-82A4-3A7102760B96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3" creationId="{CFA3D1C2-EF54-0EC1-403A-D95BA59BC4AD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4" creationId="{24FE3610-95F7-36CA-B379-2A80BD69FCF8}"/>
          </ac:spMkLst>
        </pc:spChg>
        <pc:spChg chg="del">
          <ac:chgData name="Scoggin, Jake" userId="5ad58cec-b21c-486a-b6f0-9ede36b8ce4c" providerId="ADAL" clId="{D780297F-4C64-4EAF-86A9-0EE3029592BD}" dt="2024-10-02T13:29:02.435" v="3178" actId="478"/>
          <ac:spMkLst>
            <pc:docMk/>
            <pc:sldMk cId="2907925995" sldId="307"/>
            <ac:spMk id="55" creationId="{A2F5F056-512F-C390-9DFF-D1557A216D40}"/>
          </ac:spMkLst>
        </pc:spChg>
        <pc:spChg chg="del">
          <ac:chgData name="Scoggin, Jake" userId="5ad58cec-b21c-486a-b6f0-9ede36b8ce4c" providerId="ADAL" clId="{D780297F-4C64-4EAF-86A9-0EE3029592BD}" dt="2024-10-02T13:28:54.656" v="3175" actId="478"/>
          <ac:spMkLst>
            <pc:docMk/>
            <pc:sldMk cId="2907925995" sldId="307"/>
            <ac:spMk id="76" creationId="{9AEC101D-140B-3A38-E37A-0FE006E762DE}"/>
          </ac:spMkLst>
        </pc:sp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6" creationId="{8C8CFB38-C628-82BF-1339-2483B38173BE}"/>
          </ac:cxnSpMkLst>
        </pc:cxn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8" creationId="{0EDAFC72-254D-88A5-C210-CD173CC2904C}"/>
          </ac:cxnSpMkLst>
        </pc:cxn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19" creationId="{617BA681-664A-51EC-1D22-957B545CF212}"/>
          </ac:cxnSpMkLst>
        </pc:cxn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1" creationId="{CAB733DB-2C11-87AA-C90C-93B3577D7BF0}"/>
          </ac:cxnSpMkLst>
        </pc:cxn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4" creationId="{2020C092-351B-0B60-0771-D1AA1CFA56B6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5" creationId="{F246BE24-F2DD-3103-B756-94495872AF01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6" creationId="{68556A33-0B0A-B1D6-402D-35AFF95A1FB3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7" creationId="{5AED5148-E679-8184-0DD0-9351CACA6BCB}"/>
          </ac:cxnSpMkLst>
        </pc:cxnChg>
        <pc:cxnChg chg="mod">
          <ac:chgData name="Scoggin, Jake" userId="5ad58cec-b21c-486a-b6f0-9ede36b8ce4c" providerId="ADAL" clId="{D780297F-4C64-4EAF-86A9-0EE3029592BD}" dt="2024-10-02T13:31:27.027" v="3201" actId="1076"/>
          <ac:cxnSpMkLst>
            <pc:docMk/>
            <pc:sldMk cId="2907925995" sldId="307"/>
            <ac:cxnSpMk id="28" creationId="{0104F6B1-CEEF-49C8-F04B-7C92AC49989C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29" creationId="{4DBB3198-5DB8-0AF2-BC18-A7B02F0F24D5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30" creationId="{0D49041A-D5B1-2C73-6A5F-26B084DC1C3F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31" creationId="{F613EEFA-8336-049F-05B7-B81FC9CADDCF}"/>
          </ac:cxnSpMkLst>
        </pc:cxnChg>
        <pc:cxnChg chg="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32" creationId="{351714E3-71E2-634E-D7E9-FB2C15C880CF}"/>
          </ac:cxnSpMkLst>
        </pc:cxnChg>
        <pc:cxnChg chg="add mod">
          <ac:chgData name="Scoggin, Jake" userId="5ad58cec-b21c-486a-b6f0-9ede36b8ce4c" providerId="ADAL" clId="{D780297F-4C64-4EAF-86A9-0EE3029592BD}" dt="2024-10-02T13:29:44.491" v="3189" actId="1076"/>
          <ac:cxnSpMkLst>
            <pc:docMk/>
            <pc:sldMk cId="2907925995" sldId="307"/>
            <ac:cxnSpMk id="33" creationId="{69F21BBB-9EDC-1C03-F4DE-FF131E60D4B8}"/>
          </ac:cxnSpMkLst>
        </pc:cxnChg>
        <pc:cxnChg chg="add mod">
          <ac:chgData name="Scoggin, Jake" userId="5ad58cec-b21c-486a-b6f0-9ede36b8ce4c" providerId="ADAL" clId="{D780297F-4C64-4EAF-86A9-0EE3029592BD}" dt="2024-10-02T13:29:50.005" v="3191" actId="1076"/>
          <ac:cxnSpMkLst>
            <pc:docMk/>
            <pc:sldMk cId="2907925995" sldId="307"/>
            <ac:cxnSpMk id="36" creationId="{2DFDB47F-991B-ECD7-31CF-B7CC54931415}"/>
          </ac:cxnSpMkLst>
        </pc:cxnChg>
        <pc:cxnChg chg="add mod">
          <ac:chgData name="Scoggin, Jake" userId="5ad58cec-b21c-486a-b6f0-9ede36b8ce4c" providerId="ADAL" clId="{D780297F-4C64-4EAF-86A9-0EE3029592BD}" dt="2024-10-02T13:29:50.005" v="3191" actId="1076"/>
          <ac:cxnSpMkLst>
            <pc:docMk/>
            <pc:sldMk cId="2907925995" sldId="307"/>
            <ac:cxnSpMk id="37" creationId="{3D54101C-5836-0A79-6046-5308EB352B0A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56" creationId="{B938753A-29FC-B99A-BB7B-F8F6A6B1B4F7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57" creationId="{23E9D198-BA81-B1CC-0125-FD376CC3F411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58" creationId="{4DB7EA4C-5B87-20FC-E92F-3056D765B22E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59" creationId="{0EB56CD5-D539-A869-9C23-2D02713898B0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0" creationId="{44E11E86-D267-7E1E-771B-F04809A01F5A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1" creationId="{2568CCC6-3CA8-4185-B55C-9D0F5F6BA88F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2" creationId="{977535C6-4707-B743-8119-B5206569E2C1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3" creationId="{4F533444-8EE2-4BBC-3157-89714A543866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4" creationId="{DE43FB4F-6B11-CDDF-4A9B-11CDDEAABFC0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5" creationId="{0211136D-2DB4-3286-58A9-8B04B246FA6B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6" creationId="{64E241CE-3DC3-87CA-D1EC-16FE3F06001D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7" creationId="{837E8B05-FFD1-B46E-6652-762A7577443C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8" creationId="{B8D2DD72-0E8F-3352-60E3-90964A2C7C0E}"/>
          </ac:cxnSpMkLst>
        </pc:cxnChg>
        <pc:cxnChg chg="del mod">
          <ac:chgData name="Scoggin, Jake" userId="5ad58cec-b21c-486a-b6f0-9ede36b8ce4c" providerId="ADAL" clId="{D780297F-4C64-4EAF-86A9-0EE3029592BD}" dt="2024-10-02T13:29:02.435" v="3178" actId="478"/>
          <ac:cxnSpMkLst>
            <pc:docMk/>
            <pc:sldMk cId="2907925995" sldId="307"/>
            <ac:cxnSpMk id="69" creationId="{3832DC03-8884-ED6A-B789-BC6E8A9689C2}"/>
          </ac:cxnSpMkLst>
        </pc:cxnChg>
      </pc:sldChg>
      <pc:sldChg chg="addSp delSp modSp new mod modAnim">
        <pc:chgData name="Scoggin, Jake" userId="5ad58cec-b21c-486a-b6f0-9ede36b8ce4c" providerId="ADAL" clId="{D780297F-4C64-4EAF-86A9-0EE3029592BD}" dt="2024-10-02T13:37:05.656" v="3439"/>
        <pc:sldMkLst>
          <pc:docMk/>
          <pc:sldMk cId="3311958864" sldId="308"/>
        </pc:sldMkLst>
        <pc:spChg chg="del">
          <ac:chgData name="Scoggin, Jake" userId="5ad58cec-b21c-486a-b6f0-9ede36b8ce4c" providerId="ADAL" clId="{D780297F-4C64-4EAF-86A9-0EE3029592BD}" dt="2024-10-02T13:32:35.332" v="3208" actId="478"/>
          <ac:spMkLst>
            <pc:docMk/>
            <pc:sldMk cId="3311958864" sldId="308"/>
            <ac:spMk id="2" creationId="{41779BD7-050F-05BF-63D3-EEB72809E1C8}"/>
          </ac:spMkLst>
        </pc:spChg>
        <pc:spChg chg="del">
          <ac:chgData name="Scoggin, Jake" userId="5ad58cec-b21c-486a-b6f0-9ede36b8ce4c" providerId="ADAL" clId="{D780297F-4C64-4EAF-86A9-0EE3029592BD}" dt="2024-10-02T13:32:35.332" v="3208" actId="478"/>
          <ac:spMkLst>
            <pc:docMk/>
            <pc:sldMk cId="3311958864" sldId="308"/>
            <ac:spMk id="3" creationId="{E6F6A30A-106D-6890-8C4E-3D47843FA050}"/>
          </ac:spMkLst>
        </pc:spChg>
        <pc:spChg chg="add mod">
          <ac:chgData name="Scoggin, Jake" userId="5ad58cec-b21c-486a-b6f0-9ede36b8ce4c" providerId="ADAL" clId="{D780297F-4C64-4EAF-86A9-0EE3029592BD}" dt="2024-10-02T13:34:50.530" v="3368" actId="14100"/>
          <ac:spMkLst>
            <pc:docMk/>
            <pc:sldMk cId="3311958864" sldId="308"/>
            <ac:spMk id="4" creationId="{0A05C520-005E-F484-00D9-D65C7F4B084F}"/>
          </ac:spMkLst>
        </pc:spChg>
        <pc:spChg chg="add mod">
          <ac:chgData name="Scoggin, Jake" userId="5ad58cec-b21c-486a-b6f0-9ede36b8ce4c" providerId="ADAL" clId="{D780297F-4C64-4EAF-86A9-0EE3029592BD}" dt="2024-10-02T13:35:24.840" v="3391" actId="1076"/>
          <ac:spMkLst>
            <pc:docMk/>
            <pc:sldMk cId="3311958864" sldId="308"/>
            <ac:spMk id="5" creationId="{041D75B3-501B-EAB9-D80C-27B2D1F7DA5A}"/>
          </ac:spMkLst>
        </pc:spChg>
        <pc:spChg chg="add del mod">
          <ac:chgData name="Scoggin, Jake" userId="5ad58cec-b21c-486a-b6f0-9ede36b8ce4c" providerId="ADAL" clId="{D780297F-4C64-4EAF-86A9-0EE3029592BD}" dt="2024-10-02T13:34:22.583" v="3356" actId="478"/>
          <ac:spMkLst>
            <pc:docMk/>
            <pc:sldMk cId="3311958864" sldId="308"/>
            <ac:spMk id="7" creationId="{05792BFB-E312-3457-FFFD-E97FE97B8B34}"/>
          </ac:spMkLst>
        </pc:spChg>
        <pc:spChg chg="add mod">
          <ac:chgData name="Scoggin, Jake" userId="5ad58cec-b21c-486a-b6f0-9ede36b8ce4c" providerId="ADAL" clId="{D780297F-4C64-4EAF-86A9-0EE3029592BD}" dt="2024-10-02T13:36:12.848" v="3401" actId="14100"/>
          <ac:spMkLst>
            <pc:docMk/>
            <pc:sldMk cId="3311958864" sldId="308"/>
            <ac:spMk id="8" creationId="{36AE9C58-FAC5-FC92-C78E-314448687DD0}"/>
          </ac:spMkLst>
        </pc:spChg>
        <pc:spChg chg="add mod">
          <ac:chgData name="Scoggin, Jake" userId="5ad58cec-b21c-486a-b6f0-9ede36b8ce4c" providerId="ADAL" clId="{D780297F-4C64-4EAF-86A9-0EE3029592BD}" dt="2024-10-02T13:36:48.055" v="3434" actId="14100"/>
          <ac:spMkLst>
            <pc:docMk/>
            <pc:sldMk cId="3311958864" sldId="308"/>
            <ac:spMk id="9" creationId="{1C29AA59-B7BA-B800-7049-FD5A9E9CECE3}"/>
          </ac:spMkLst>
        </pc:spChg>
      </pc:sldChg>
      <pc:sldChg chg="addSp delSp modSp add mod modAnim">
        <pc:chgData name="Scoggin, Jake" userId="5ad58cec-b21c-486a-b6f0-9ede36b8ce4c" providerId="ADAL" clId="{D780297F-4C64-4EAF-86A9-0EE3029592BD}" dt="2024-10-02T13:40:36.658" v="3653" actId="1076"/>
        <pc:sldMkLst>
          <pc:docMk/>
          <pc:sldMk cId="291785473" sldId="309"/>
        </pc:sldMkLst>
        <pc:spChg chg="add del mod">
          <ac:chgData name="Scoggin, Jake" userId="5ad58cec-b21c-486a-b6f0-9ede36b8ce4c" providerId="ADAL" clId="{D780297F-4C64-4EAF-86A9-0EE3029592BD}" dt="2024-10-02T13:38:39.228" v="3450" actId="478"/>
          <ac:spMkLst>
            <pc:docMk/>
            <pc:sldMk cId="291785473" sldId="309"/>
            <ac:spMk id="3" creationId="{AEB06166-15D4-46C2-17B0-98675EC772A1}"/>
          </ac:spMkLst>
        </pc:spChg>
        <pc:spChg chg="del">
          <ac:chgData name="Scoggin, Jake" userId="5ad58cec-b21c-486a-b6f0-9ede36b8ce4c" providerId="ADAL" clId="{D780297F-4C64-4EAF-86A9-0EE3029592BD}" dt="2024-10-02T13:37:53.503" v="3442" actId="478"/>
          <ac:spMkLst>
            <pc:docMk/>
            <pc:sldMk cId="291785473" sldId="309"/>
            <ac:spMk id="4" creationId="{0A05C520-005E-F484-00D9-D65C7F4B084F}"/>
          </ac:spMkLst>
        </pc:spChg>
        <pc:spChg chg="del">
          <ac:chgData name="Scoggin, Jake" userId="5ad58cec-b21c-486a-b6f0-9ede36b8ce4c" providerId="ADAL" clId="{D780297F-4C64-4EAF-86A9-0EE3029592BD}" dt="2024-10-02T13:37:54.687" v="3443" actId="478"/>
          <ac:spMkLst>
            <pc:docMk/>
            <pc:sldMk cId="291785473" sldId="309"/>
            <ac:spMk id="5" creationId="{041D75B3-501B-EAB9-D80C-27B2D1F7DA5A}"/>
          </ac:spMkLst>
        </pc:spChg>
        <pc:spChg chg="add mod">
          <ac:chgData name="Scoggin, Jake" userId="5ad58cec-b21c-486a-b6f0-9ede36b8ce4c" providerId="ADAL" clId="{D780297F-4C64-4EAF-86A9-0EE3029592BD}" dt="2024-10-02T13:39:39.791" v="3578" actId="1076"/>
          <ac:spMkLst>
            <pc:docMk/>
            <pc:sldMk cId="291785473" sldId="309"/>
            <ac:spMk id="6" creationId="{C24E1A44-0F26-00E7-4738-DB3DAEEBE0BC}"/>
          </ac:spMkLst>
        </pc:spChg>
        <pc:spChg chg="add mod">
          <ac:chgData name="Scoggin, Jake" userId="5ad58cec-b21c-486a-b6f0-9ede36b8ce4c" providerId="ADAL" clId="{D780297F-4C64-4EAF-86A9-0EE3029592BD}" dt="2024-10-02T13:39:00.194" v="3463" actId="1076"/>
          <ac:spMkLst>
            <pc:docMk/>
            <pc:sldMk cId="291785473" sldId="309"/>
            <ac:spMk id="7" creationId="{E0B1F11D-80F9-1C0F-E274-0A20AADE3720}"/>
          </ac:spMkLst>
        </pc:spChg>
        <pc:spChg chg="mod">
          <ac:chgData name="Scoggin, Jake" userId="5ad58cec-b21c-486a-b6f0-9ede36b8ce4c" providerId="ADAL" clId="{D780297F-4C64-4EAF-86A9-0EE3029592BD}" dt="2024-10-02T13:37:56.996" v="3444" actId="1076"/>
          <ac:spMkLst>
            <pc:docMk/>
            <pc:sldMk cId="291785473" sldId="309"/>
            <ac:spMk id="8" creationId="{36AE9C58-FAC5-FC92-C78E-314448687DD0}"/>
          </ac:spMkLst>
        </pc:spChg>
        <pc:spChg chg="del">
          <ac:chgData name="Scoggin, Jake" userId="5ad58cec-b21c-486a-b6f0-9ede36b8ce4c" providerId="ADAL" clId="{D780297F-4C64-4EAF-86A9-0EE3029592BD}" dt="2024-10-02T13:37:58.044" v="3445" actId="478"/>
          <ac:spMkLst>
            <pc:docMk/>
            <pc:sldMk cId="291785473" sldId="309"/>
            <ac:spMk id="9" creationId="{1C29AA59-B7BA-B800-7049-FD5A9E9CECE3}"/>
          </ac:spMkLst>
        </pc:spChg>
        <pc:spChg chg="add mod">
          <ac:chgData name="Scoggin, Jake" userId="5ad58cec-b21c-486a-b6f0-9ede36b8ce4c" providerId="ADAL" clId="{D780297F-4C64-4EAF-86A9-0EE3029592BD}" dt="2024-10-02T13:40:36.658" v="3653" actId="1076"/>
          <ac:spMkLst>
            <pc:docMk/>
            <pc:sldMk cId="291785473" sldId="309"/>
            <ac:spMk id="10" creationId="{9F091EB7-B240-994C-6FE0-6DA88E7E1E49}"/>
          </ac:spMkLst>
        </pc:spChg>
      </pc:sldChg>
      <pc:sldChg chg="addSp delSp modSp new mod modAnim">
        <pc:chgData name="Scoggin, Jake" userId="5ad58cec-b21c-486a-b6f0-9ede36b8ce4c" providerId="ADAL" clId="{D780297F-4C64-4EAF-86A9-0EE3029592BD}" dt="2024-10-02T13:45:11.210" v="4089"/>
        <pc:sldMkLst>
          <pc:docMk/>
          <pc:sldMk cId="3771060974" sldId="310"/>
        </pc:sldMkLst>
        <pc:spChg chg="del mod">
          <ac:chgData name="Scoggin, Jake" userId="5ad58cec-b21c-486a-b6f0-9ede36b8ce4c" providerId="ADAL" clId="{D780297F-4C64-4EAF-86A9-0EE3029592BD}" dt="2024-10-02T13:41:48.770" v="3669" actId="478"/>
          <ac:spMkLst>
            <pc:docMk/>
            <pc:sldMk cId="3771060974" sldId="310"/>
            <ac:spMk id="2" creationId="{E15B8293-8D20-AF16-C074-3A74DB514DB2}"/>
          </ac:spMkLst>
        </pc:spChg>
        <pc:spChg chg="del">
          <ac:chgData name="Scoggin, Jake" userId="5ad58cec-b21c-486a-b6f0-9ede36b8ce4c" providerId="ADAL" clId="{D780297F-4C64-4EAF-86A9-0EE3029592BD}" dt="2024-10-02T13:41:41.094" v="3668" actId="478"/>
          <ac:spMkLst>
            <pc:docMk/>
            <pc:sldMk cId="3771060974" sldId="310"/>
            <ac:spMk id="3" creationId="{91D3C51C-941D-D2D6-F84F-8AA6FC14F215}"/>
          </ac:spMkLst>
        </pc:spChg>
        <pc:spChg chg="add del mod">
          <ac:chgData name="Scoggin, Jake" userId="5ad58cec-b21c-486a-b6f0-9ede36b8ce4c" providerId="ADAL" clId="{D780297F-4C64-4EAF-86A9-0EE3029592BD}" dt="2024-10-02T13:41:52.451" v="3672" actId="478"/>
          <ac:spMkLst>
            <pc:docMk/>
            <pc:sldMk cId="3771060974" sldId="310"/>
            <ac:spMk id="5" creationId="{41B527A3-0B5B-F8E3-47CF-ED7CFE058AE6}"/>
          </ac:spMkLst>
        </pc:spChg>
        <pc:spChg chg="add mod">
          <ac:chgData name="Scoggin, Jake" userId="5ad58cec-b21c-486a-b6f0-9ede36b8ce4c" providerId="ADAL" clId="{D780297F-4C64-4EAF-86A9-0EE3029592BD}" dt="2024-10-02T13:43:01.982" v="3878" actId="1076"/>
          <ac:spMkLst>
            <pc:docMk/>
            <pc:sldMk cId="3771060974" sldId="310"/>
            <ac:spMk id="6" creationId="{B9B2E3FB-B554-02CE-EB1B-3A94F3443229}"/>
          </ac:spMkLst>
        </pc:spChg>
        <pc:spChg chg="add mod">
          <ac:chgData name="Scoggin, Jake" userId="5ad58cec-b21c-486a-b6f0-9ede36b8ce4c" providerId="ADAL" clId="{D780297F-4C64-4EAF-86A9-0EE3029592BD}" dt="2024-10-02T13:45:08.778" v="4088" actId="1076"/>
          <ac:spMkLst>
            <pc:docMk/>
            <pc:sldMk cId="3771060974" sldId="310"/>
            <ac:spMk id="7" creationId="{23585B36-88BC-C77A-E7A8-01F2147B6EA5}"/>
          </ac:spMkLst>
        </pc:spChg>
      </pc:sldChg>
      <pc:sldChg chg="addSp delSp new del mod">
        <pc:chgData name="Scoggin, Jake" userId="5ad58cec-b21c-486a-b6f0-9ede36b8ce4c" providerId="ADAL" clId="{D780297F-4C64-4EAF-86A9-0EE3029592BD}" dt="2024-10-02T18:18:24.621" v="4694" actId="47"/>
        <pc:sldMkLst>
          <pc:docMk/>
          <pc:sldMk cId="2851819166" sldId="311"/>
        </pc:sldMkLst>
        <pc:spChg chg="del">
          <ac:chgData name="Scoggin, Jake" userId="5ad58cec-b21c-486a-b6f0-9ede36b8ce4c" providerId="ADAL" clId="{D780297F-4C64-4EAF-86A9-0EE3029592BD}" dt="2024-10-02T13:45:24.662" v="4091" actId="478"/>
          <ac:spMkLst>
            <pc:docMk/>
            <pc:sldMk cId="2851819166" sldId="311"/>
            <ac:spMk id="2" creationId="{ADBF91F9-FC85-399F-CCFB-CE9DBDBA9D07}"/>
          </ac:spMkLst>
        </pc:spChg>
        <pc:spChg chg="del">
          <ac:chgData name="Scoggin, Jake" userId="5ad58cec-b21c-486a-b6f0-9ede36b8ce4c" providerId="ADAL" clId="{D780297F-4C64-4EAF-86A9-0EE3029592BD}" dt="2024-10-02T13:45:24.662" v="4091" actId="478"/>
          <ac:spMkLst>
            <pc:docMk/>
            <pc:sldMk cId="2851819166" sldId="311"/>
            <ac:spMk id="3" creationId="{0DB7D22A-5C6D-3A27-AA53-3D3A289DCE27}"/>
          </ac:spMkLst>
        </pc:spChg>
        <pc:graphicFrameChg chg="add">
          <ac:chgData name="Scoggin, Jake" userId="5ad58cec-b21c-486a-b6f0-9ede36b8ce4c" providerId="ADAL" clId="{D780297F-4C64-4EAF-86A9-0EE3029592BD}" dt="2024-10-02T13:46:06.836" v="4092"/>
          <ac:graphicFrameMkLst>
            <pc:docMk/>
            <pc:sldMk cId="2851819166" sldId="311"/>
            <ac:graphicFrameMk id="4" creationId="{9D8C5968-3DC1-24A1-FC11-52B0BAB96505}"/>
          </ac:graphicFrameMkLst>
        </pc:graphicFrameChg>
      </pc:sldChg>
      <pc:sldChg chg="addSp delSp new del mod">
        <pc:chgData name="Scoggin, Jake" userId="5ad58cec-b21c-486a-b6f0-9ede36b8ce4c" providerId="ADAL" clId="{D780297F-4C64-4EAF-86A9-0EE3029592BD}" dt="2024-10-02T18:18:05.953" v="4692" actId="47"/>
        <pc:sldMkLst>
          <pc:docMk/>
          <pc:sldMk cId="1473068933" sldId="312"/>
        </pc:sldMkLst>
        <pc:spChg chg="del">
          <ac:chgData name="Scoggin, Jake" userId="5ad58cec-b21c-486a-b6f0-9ede36b8ce4c" providerId="ADAL" clId="{D780297F-4C64-4EAF-86A9-0EE3029592BD}" dt="2024-10-02T13:46:37.295" v="4094" actId="478"/>
          <ac:spMkLst>
            <pc:docMk/>
            <pc:sldMk cId="1473068933" sldId="312"/>
            <ac:spMk id="2" creationId="{0E1643C4-9230-288C-13F7-07B6A6DAC6BF}"/>
          </ac:spMkLst>
        </pc:spChg>
        <pc:spChg chg="del">
          <ac:chgData name="Scoggin, Jake" userId="5ad58cec-b21c-486a-b6f0-9ede36b8ce4c" providerId="ADAL" clId="{D780297F-4C64-4EAF-86A9-0EE3029592BD}" dt="2024-10-02T13:46:37.295" v="4094" actId="478"/>
          <ac:spMkLst>
            <pc:docMk/>
            <pc:sldMk cId="1473068933" sldId="312"/>
            <ac:spMk id="3" creationId="{6B21906D-1463-2E22-FD80-A647DE888D80}"/>
          </ac:spMkLst>
        </pc:spChg>
        <pc:graphicFrameChg chg="add">
          <ac:chgData name="Scoggin, Jake" userId="5ad58cec-b21c-486a-b6f0-9ede36b8ce4c" providerId="ADAL" clId="{D780297F-4C64-4EAF-86A9-0EE3029592BD}" dt="2024-10-02T13:48:07.498" v="4095"/>
          <ac:graphicFrameMkLst>
            <pc:docMk/>
            <pc:sldMk cId="1473068933" sldId="312"/>
            <ac:graphicFrameMk id="4" creationId="{64BECA89-736C-2148-2189-0A03625A68A7}"/>
          </ac:graphicFrameMkLst>
        </pc:graphicFrameChg>
      </pc:sldChg>
      <pc:sldChg chg="addSp delSp new del mod">
        <pc:chgData name="Scoggin, Jake" userId="5ad58cec-b21c-486a-b6f0-9ede36b8ce4c" providerId="ADAL" clId="{D780297F-4C64-4EAF-86A9-0EE3029592BD}" dt="2024-10-02T18:18:21.654" v="4693" actId="47"/>
        <pc:sldMkLst>
          <pc:docMk/>
          <pc:sldMk cId="3846043175" sldId="313"/>
        </pc:sldMkLst>
        <pc:spChg chg="del">
          <ac:chgData name="Scoggin, Jake" userId="5ad58cec-b21c-486a-b6f0-9ede36b8ce4c" providerId="ADAL" clId="{D780297F-4C64-4EAF-86A9-0EE3029592BD}" dt="2024-10-02T13:49:46.767" v="4097" actId="478"/>
          <ac:spMkLst>
            <pc:docMk/>
            <pc:sldMk cId="3846043175" sldId="313"/>
            <ac:spMk id="2" creationId="{D369D3C3-8553-6FB7-B4CD-124CC015FF54}"/>
          </ac:spMkLst>
        </pc:spChg>
        <pc:spChg chg="del">
          <ac:chgData name="Scoggin, Jake" userId="5ad58cec-b21c-486a-b6f0-9ede36b8ce4c" providerId="ADAL" clId="{D780297F-4C64-4EAF-86A9-0EE3029592BD}" dt="2024-10-02T13:49:46.767" v="4097" actId="478"/>
          <ac:spMkLst>
            <pc:docMk/>
            <pc:sldMk cId="3846043175" sldId="313"/>
            <ac:spMk id="3" creationId="{F44EF227-0DA8-B18D-F618-B566A57BE47B}"/>
          </ac:spMkLst>
        </pc:spChg>
        <pc:graphicFrameChg chg="add">
          <ac:chgData name="Scoggin, Jake" userId="5ad58cec-b21c-486a-b6f0-9ede36b8ce4c" providerId="ADAL" clId="{D780297F-4C64-4EAF-86A9-0EE3029592BD}" dt="2024-10-02T13:49:54.529" v="4098"/>
          <ac:graphicFrameMkLst>
            <pc:docMk/>
            <pc:sldMk cId="3846043175" sldId="313"/>
            <ac:graphicFrameMk id="4" creationId="{3CBBFEED-851E-D1B1-1E0C-6A00F4EF5B07}"/>
          </ac:graphicFrameMkLst>
        </pc:graphicFrameChg>
      </pc:sldChg>
      <pc:sldChg chg="addSp delSp modSp new mod delAnim modAnim">
        <pc:chgData name="Scoggin, Jake" userId="5ad58cec-b21c-486a-b6f0-9ede36b8ce4c" providerId="ADAL" clId="{D780297F-4C64-4EAF-86A9-0EE3029592BD}" dt="2024-10-04T13:37:27.461" v="5355"/>
        <pc:sldMkLst>
          <pc:docMk/>
          <pc:sldMk cId="3196597445" sldId="314"/>
        </pc:sldMkLst>
        <pc:spChg chg="add mod">
          <ac:chgData name="Scoggin, Jake" userId="5ad58cec-b21c-486a-b6f0-9ede36b8ce4c" providerId="ADAL" clId="{D780297F-4C64-4EAF-86A9-0EE3029592BD}" dt="2024-10-04T13:36:22.196" v="5348"/>
          <ac:spMkLst>
            <pc:docMk/>
            <pc:sldMk cId="3196597445" sldId="314"/>
            <ac:spMk id="2" creationId="{2ED0AF17-41F5-17FC-48FC-D5991B33F447}"/>
          </ac:spMkLst>
        </pc:spChg>
        <pc:spChg chg="del">
          <ac:chgData name="Scoggin, Jake" userId="5ad58cec-b21c-486a-b6f0-9ede36b8ce4c" providerId="ADAL" clId="{D780297F-4C64-4EAF-86A9-0EE3029592BD}" dt="2024-10-02T14:40:58.231" v="4100" actId="478"/>
          <ac:spMkLst>
            <pc:docMk/>
            <pc:sldMk cId="3196597445" sldId="314"/>
            <ac:spMk id="2" creationId="{5F55728F-8423-3A01-06F2-C267EF380051}"/>
          </ac:spMkLst>
        </pc:spChg>
        <pc:spChg chg="del">
          <ac:chgData name="Scoggin, Jake" userId="5ad58cec-b21c-486a-b6f0-9ede36b8ce4c" providerId="ADAL" clId="{D780297F-4C64-4EAF-86A9-0EE3029592BD}" dt="2024-10-02T14:40:58.231" v="4100" actId="478"/>
          <ac:spMkLst>
            <pc:docMk/>
            <pc:sldMk cId="3196597445" sldId="314"/>
            <ac:spMk id="3" creationId="{9AF61FAD-DD67-5846-13BE-059BBA5AC701}"/>
          </ac:spMkLst>
        </pc:spChg>
        <pc:spChg chg="add mod">
          <ac:chgData name="Scoggin, Jake" userId="5ad58cec-b21c-486a-b6f0-9ede36b8ce4c" providerId="ADAL" clId="{D780297F-4C64-4EAF-86A9-0EE3029592BD}" dt="2024-10-04T13:36:55.385" v="5354" actId="20577"/>
          <ac:spMkLst>
            <pc:docMk/>
            <pc:sldMk cId="3196597445" sldId="314"/>
            <ac:spMk id="4" creationId="{E7F354C2-9E0C-6A04-62F0-12E3C8A7911B}"/>
          </ac:spMkLst>
        </pc:spChg>
        <pc:spChg chg="add del mod">
          <ac:chgData name="Scoggin, Jake" userId="5ad58cec-b21c-486a-b6f0-9ede36b8ce4c" providerId="ADAL" clId="{D780297F-4C64-4EAF-86A9-0EE3029592BD}" dt="2024-10-02T14:42:25.735" v="4136" actId="478"/>
          <ac:spMkLst>
            <pc:docMk/>
            <pc:sldMk cId="3196597445" sldId="314"/>
            <ac:spMk id="5" creationId="{31D01DD9-4733-AA5D-B507-2C7539E4F01B}"/>
          </ac:spMkLst>
        </pc:spChg>
        <pc:spChg chg="add del mod">
          <ac:chgData name="Scoggin, Jake" userId="5ad58cec-b21c-486a-b6f0-9ede36b8ce4c" providerId="ADAL" clId="{D780297F-4C64-4EAF-86A9-0EE3029592BD}" dt="2024-10-04T13:36:21.850" v="5347" actId="478"/>
          <ac:spMkLst>
            <pc:docMk/>
            <pc:sldMk cId="3196597445" sldId="314"/>
            <ac:spMk id="6" creationId="{7FFA172E-2114-F241-3892-D93A987044DE}"/>
          </ac:spMkLst>
        </pc:spChg>
      </pc:sldChg>
      <pc:sldChg chg="modSp add modAnim">
        <pc:chgData name="Scoggin, Jake" userId="5ad58cec-b21c-486a-b6f0-9ede36b8ce4c" providerId="ADAL" clId="{D780297F-4C64-4EAF-86A9-0EE3029592BD}" dt="2024-10-02T14:41:30.551" v="4122" actId="20577"/>
        <pc:sldMkLst>
          <pc:docMk/>
          <pc:sldMk cId="1954192986" sldId="315"/>
        </pc:sldMkLst>
        <pc:spChg chg="mod">
          <ac:chgData name="Scoggin, Jake" userId="5ad58cec-b21c-486a-b6f0-9ede36b8ce4c" providerId="ADAL" clId="{D780297F-4C64-4EAF-86A9-0EE3029592BD}" dt="2024-10-02T14:41:30.551" v="4122" actId="20577"/>
          <ac:spMkLst>
            <pc:docMk/>
            <pc:sldMk cId="1954192986" sldId="315"/>
            <ac:spMk id="7" creationId="{23585B36-88BC-C77A-E7A8-01F2147B6EA5}"/>
          </ac:spMkLst>
        </pc:spChg>
      </pc:sldChg>
      <pc:sldChg chg="addSp delSp modSp new mod modAnim">
        <pc:chgData name="Scoggin, Jake" userId="5ad58cec-b21c-486a-b6f0-9ede36b8ce4c" providerId="ADAL" clId="{D780297F-4C64-4EAF-86A9-0EE3029592BD}" dt="2024-10-04T13:47:39.071" v="5549" actId="20577"/>
        <pc:sldMkLst>
          <pc:docMk/>
          <pc:sldMk cId="419774096" sldId="316"/>
        </pc:sldMkLst>
        <pc:spChg chg="del">
          <ac:chgData name="Scoggin, Jake" userId="5ad58cec-b21c-486a-b6f0-9ede36b8ce4c" providerId="ADAL" clId="{D780297F-4C64-4EAF-86A9-0EE3029592BD}" dt="2024-10-02T14:51:29.472" v="4446" actId="478"/>
          <ac:spMkLst>
            <pc:docMk/>
            <pc:sldMk cId="419774096" sldId="316"/>
            <ac:spMk id="2" creationId="{7DE01E81-CE76-495F-CDBB-7DF1178BCE9C}"/>
          </ac:spMkLst>
        </pc:spChg>
        <pc:spChg chg="del">
          <ac:chgData name="Scoggin, Jake" userId="5ad58cec-b21c-486a-b6f0-9ede36b8ce4c" providerId="ADAL" clId="{D780297F-4C64-4EAF-86A9-0EE3029592BD}" dt="2024-10-02T14:51:29.472" v="4446" actId="478"/>
          <ac:spMkLst>
            <pc:docMk/>
            <pc:sldMk cId="419774096" sldId="316"/>
            <ac:spMk id="3" creationId="{E7663772-22CD-950D-5783-D6F62BB7D3F7}"/>
          </ac:spMkLst>
        </pc:spChg>
        <pc:spChg chg="add mod">
          <ac:chgData name="Scoggin, Jake" userId="5ad58cec-b21c-486a-b6f0-9ede36b8ce4c" providerId="ADAL" clId="{D780297F-4C64-4EAF-86A9-0EE3029592BD}" dt="2024-10-04T13:42:17.635" v="5434" actId="14100"/>
          <ac:spMkLst>
            <pc:docMk/>
            <pc:sldMk cId="419774096" sldId="316"/>
            <ac:spMk id="4" creationId="{A54AF082-5B9A-30CC-C1BD-E8B75AF3E29B}"/>
          </ac:spMkLst>
        </pc:spChg>
        <pc:spChg chg="add del mod">
          <ac:chgData name="Scoggin, Jake" userId="5ad58cec-b21c-486a-b6f0-9ede36b8ce4c" providerId="ADAL" clId="{D780297F-4C64-4EAF-86A9-0EE3029592BD}" dt="2024-10-02T14:53:10.921" v="4509" actId="478"/>
          <ac:spMkLst>
            <pc:docMk/>
            <pc:sldMk cId="419774096" sldId="316"/>
            <ac:spMk id="4" creationId="{CAF92F35-5393-BC74-022A-F9812C83BD53}"/>
          </ac:spMkLst>
        </pc:spChg>
        <pc:spChg chg="add mod">
          <ac:chgData name="Scoggin, Jake" userId="5ad58cec-b21c-486a-b6f0-9ede36b8ce4c" providerId="ADAL" clId="{D780297F-4C64-4EAF-86A9-0EE3029592BD}" dt="2024-10-02T15:00:29.322" v="4659" actId="20577"/>
          <ac:spMkLst>
            <pc:docMk/>
            <pc:sldMk cId="419774096" sldId="316"/>
            <ac:spMk id="5" creationId="{CA87E9CA-B604-6095-9FF5-B78C382598BD}"/>
          </ac:spMkLst>
        </pc:spChg>
        <pc:spChg chg="add del mod">
          <ac:chgData name="Scoggin, Jake" userId="5ad58cec-b21c-486a-b6f0-9ede36b8ce4c" providerId="ADAL" clId="{D780297F-4C64-4EAF-86A9-0EE3029592BD}" dt="2024-10-02T14:53:11.729" v="4510" actId="478"/>
          <ac:spMkLst>
            <pc:docMk/>
            <pc:sldMk cId="419774096" sldId="316"/>
            <ac:spMk id="6" creationId="{EEDF5F68-250B-EA69-6FFE-3F11D65D2648}"/>
          </ac:spMkLst>
        </pc:spChg>
        <pc:spChg chg="add del mod">
          <ac:chgData name="Scoggin, Jake" userId="5ad58cec-b21c-486a-b6f0-9ede36b8ce4c" providerId="ADAL" clId="{D780297F-4C64-4EAF-86A9-0EE3029592BD}" dt="2024-10-02T14:53:12.407" v="4511" actId="478"/>
          <ac:spMkLst>
            <pc:docMk/>
            <pc:sldMk cId="419774096" sldId="316"/>
            <ac:spMk id="7" creationId="{AACC9EC3-569B-8F7B-5700-F72018920EA3}"/>
          </ac:spMkLst>
        </pc:spChg>
        <pc:spChg chg="add del mod">
          <ac:chgData name="Scoggin, Jake" userId="5ad58cec-b21c-486a-b6f0-9ede36b8ce4c" providerId="ADAL" clId="{D780297F-4C64-4EAF-86A9-0EE3029592BD}" dt="2024-10-02T14:52:50.177" v="4506" actId="478"/>
          <ac:spMkLst>
            <pc:docMk/>
            <pc:sldMk cId="419774096" sldId="316"/>
            <ac:spMk id="8" creationId="{24F3A2D3-963B-E577-132E-31E17A17A1C1}"/>
          </ac:spMkLst>
        </pc:spChg>
        <pc:spChg chg="add del mod">
          <ac:chgData name="Scoggin, Jake" userId="5ad58cec-b21c-486a-b6f0-9ede36b8ce4c" providerId="ADAL" clId="{D780297F-4C64-4EAF-86A9-0EE3029592BD}" dt="2024-10-02T14:52:48.412" v="4505" actId="478"/>
          <ac:spMkLst>
            <pc:docMk/>
            <pc:sldMk cId="419774096" sldId="316"/>
            <ac:spMk id="9" creationId="{6C1DC785-7C7E-FF60-99F2-0D728612FA3E}"/>
          </ac:spMkLst>
        </pc:spChg>
        <pc:spChg chg="add mod">
          <ac:chgData name="Scoggin, Jake" userId="5ad58cec-b21c-486a-b6f0-9ede36b8ce4c" providerId="ADAL" clId="{D780297F-4C64-4EAF-86A9-0EE3029592BD}" dt="2024-10-02T15:00:41.107" v="4662" actId="164"/>
          <ac:spMkLst>
            <pc:docMk/>
            <pc:sldMk cId="419774096" sldId="316"/>
            <ac:spMk id="12" creationId="{A9F36EF1-0BB8-4C79-CC34-5599FB19C970}"/>
          </ac:spMkLst>
        </pc:spChg>
        <pc:spChg chg="add mod">
          <ac:chgData name="Scoggin, Jake" userId="5ad58cec-b21c-486a-b6f0-9ede36b8ce4c" providerId="ADAL" clId="{D780297F-4C64-4EAF-86A9-0EE3029592BD}" dt="2024-10-02T19:05:15.122" v="4739" actId="1035"/>
          <ac:spMkLst>
            <pc:docMk/>
            <pc:sldMk cId="419774096" sldId="316"/>
            <ac:spMk id="15" creationId="{92A88D04-B157-F6EE-3BBC-23F8A41C5404}"/>
          </ac:spMkLst>
        </pc:spChg>
        <pc:spChg chg="add mod">
          <ac:chgData name="Scoggin, Jake" userId="5ad58cec-b21c-486a-b6f0-9ede36b8ce4c" providerId="ADAL" clId="{D780297F-4C64-4EAF-86A9-0EE3029592BD}" dt="2024-10-02T19:05:15.122" v="4739" actId="1035"/>
          <ac:spMkLst>
            <pc:docMk/>
            <pc:sldMk cId="419774096" sldId="316"/>
            <ac:spMk id="16" creationId="{45935575-861F-2F93-26C3-CCBEF5695B2B}"/>
          </ac:spMkLst>
        </pc:spChg>
        <pc:spChg chg="add mod">
          <ac:chgData name="Scoggin, Jake" userId="5ad58cec-b21c-486a-b6f0-9ede36b8ce4c" providerId="ADAL" clId="{D780297F-4C64-4EAF-86A9-0EE3029592BD}" dt="2024-10-02T19:05:15.122" v="4739" actId="1035"/>
          <ac:spMkLst>
            <pc:docMk/>
            <pc:sldMk cId="419774096" sldId="316"/>
            <ac:spMk id="18" creationId="{CDE6AA05-0B56-34B3-8DEF-CC2ABB1D3FE6}"/>
          </ac:spMkLst>
        </pc:spChg>
        <pc:spChg chg="add mod">
          <ac:chgData name="Scoggin, Jake" userId="5ad58cec-b21c-486a-b6f0-9ede36b8ce4c" providerId="ADAL" clId="{D780297F-4C64-4EAF-86A9-0EE3029592BD}" dt="2024-10-02T19:05:15.122" v="4739" actId="1035"/>
          <ac:spMkLst>
            <pc:docMk/>
            <pc:sldMk cId="419774096" sldId="316"/>
            <ac:spMk id="19" creationId="{62AB2D6C-3015-FF45-5F8F-39A2CACECF16}"/>
          </ac:spMkLst>
        </pc:spChg>
        <pc:spChg chg="add mod">
          <ac:chgData name="Scoggin, Jake" userId="5ad58cec-b21c-486a-b6f0-9ede36b8ce4c" providerId="ADAL" clId="{D780297F-4C64-4EAF-86A9-0EE3029592BD}" dt="2024-10-02T15:01:03.420" v="4666" actId="164"/>
          <ac:spMkLst>
            <pc:docMk/>
            <pc:sldMk cId="419774096" sldId="316"/>
            <ac:spMk id="24" creationId="{B4692883-8BDB-8EF6-CC48-609888F50FB4}"/>
          </ac:spMkLst>
        </pc:spChg>
        <pc:spChg chg="add mod">
          <ac:chgData name="Scoggin, Jake" userId="5ad58cec-b21c-486a-b6f0-9ede36b8ce4c" providerId="ADAL" clId="{D780297F-4C64-4EAF-86A9-0EE3029592BD}" dt="2024-10-02T15:01:03.420" v="4666" actId="164"/>
          <ac:spMkLst>
            <pc:docMk/>
            <pc:sldMk cId="419774096" sldId="316"/>
            <ac:spMk id="29" creationId="{006E152A-28D9-124E-58F7-CC50125011CD}"/>
          </ac:spMkLst>
        </pc:spChg>
        <pc:spChg chg="add mod">
          <ac:chgData name="Scoggin, Jake" userId="5ad58cec-b21c-486a-b6f0-9ede36b8ce4c" providerId="ADAL" clId="{D780297F-4C64-4EAF-86A9-0EE3029592BD}" dt="2024-10-02T15:01:10.603" v="4669" actId="164"/>
          <ac:spMkLst>
            <pc:docMk/>
            <pc:sldMk cId="419774096" sldId="316"/>
            <ac:spMk id="30" creationId="{8194EED2-72F0-38A4-B714-D96934125216}"/>
          </ac:spMkLst>
        </pc:spChg>
        <pc:spChg chg="add mod">
          <ac:chgData name="Scoggin, Jake" userId="5ad58cec-b21c-486a-b6f0-9ede36b8ce4c" providerId="ADAL" clId="{D780297F-4C64-4EAF-86A9-0EE3029592BD}" dt="2024-10-02T15:01:10.603" v="4669" actId="164"/>
          <ac:spMkLst>
            <pc:docMk/>
            <pc:sldMk cId="419774096" sldId="316"/>
            <ac:spMk id="34" creationId="{DDBB1ED2-7E95-1A48-6FFC-E05CE834C656}"/>
          </ac:spMkLst>
        </pc:spChg>
        <pc:spChg chg="add mod">
          <ac:chgData name="Scoggin, Jake" userId="5ad58cec-b21c-486a-b6f0-9ede36b8ce4c" providerId="ADAL" clId="{D780297F-4C64-4EAF-86A9-0EE3029592BD}" dt="2024-10-02T15:01:18.455" v="4671" actId="164"/>
          <ac:spMkLst>
            <pc:docMk/>
            <pc:sldMk cId="419774096" sldId="316"/>
            <ac:spMk id="41" creationId="{F1B2AC77-D3E6-72E2-55F6-E2FD18B714DB}"/>
          </ac:spMkLst>
        </pc:spChg>
        <pc:spChg chg="add mod">
          <ac:chgData name="Scoggin, Jake" userId="5ad58cec-b21c-486a-b6f0-9ede36b8ce4c" providerId="ADAL" clId="{D780297F-4C64-4EAF-86A9-0EE3029592BD}" dt="2024-10-02T15:01:18.455" v="4671" actId="164"/>
          <ac:spMkLst>
            <pc:docMk/>
            <pc:sldMk cId="419774096" sldId="316"/>
            <ac:spMk id="42" creationId="{887DCF34-CDBA-B2A9-735D-5327FBF8270E}"/>
          </ac:spMkLst>
        </pc:spChg>
        <pc:spChg chg="add del mod">
          <ac:chgData name="Scoggin, Jake" userId="5ad58cec-b21c-486a-b6f0-9ede36b8ce4c" providerId="ADAL" clId="{D780297F-4C64-4EAF-86A9-0EE3029592BD}" dt="2024-10-02T14:56:10.808" v="4582" actId="478"/>
          <ac:spMkLst>
            <pc:docMk/>
            <pc:sldMk cId="419774096" sldId="316"/>
            <ac:spMk id="44" creationId="{227B5749-8B5F-4749-6E9C-FAE42F8DA390}"/>
          </ac:spMkLst>
        </pc:spChg>
        <pc:spChg chg="add del mod">
          <ac:chgData name="Scoggin, Jake" userId="5ad58cec-b21c-486a-b6f0-9ede36b8ce4c" providerId="ADAL" clId="{D780297F-4C64-4EAF-86A9-0EE3029592BD}" dt="2024-10-02T14:56:09.009" v="4580" actId="478"/>
          <ac:spMkLst>
            <pc:docMk/>
            <pc:sldMk cId="419774096" sldId="316"/>
            <ac:spMk id="45" creationId="{9A769079-AF44-1EC5-6821-9F6AD6131382}"/>
          </ac:spMkLst>
        </pc:spChg>
        <pc:spChg chg="add del mod">
          <ac:chgData name="Scoggin, Jake" userId="5ad58cec-b21c-486a-b6f0-9ede36b8ce4c" providerId="ADAL" clId="{D780297F-4C64-4EAF-86A9-0EE3029592BD}" dt="2024-10-02T14:56:09.009" v="4580" actId="478"/>
          <ac:spMkLst>
            <pc:docMk/>
            <pc:sldMk cId="419774096" sldId="316"/>
            <ac:spMk id="46" creationId="{167A7466-3CBC-81AC-5806-783FDC212DC9}"/>
          </ac:spMkLst>
        </pc:spChg>
        <pc:spChg chg="add del mod">
          <ac:chgData name="Scoggin, Jake" userId="5ad58cec-b21c-486a-b6f0-9ede36b8ce4c" providerId="ADAL" clId="{D780297F-4C64-4EAF-86A9-0EE3029592BD}" dt="2024-10-02T14:56:11.582" v="4583" actId="478"/>
          <ac:spMkLst>
            <pc:docMk/>
            <pc:sldMk cId="419774096" sldId="316"/>
            <ac:spMk id="48" creationId="{FABEA1A0-0284-DE9C-3A3B-397319C8C1A8}"/>
          </ac:spMkLst>
        </pc:spChg>
        <pc:spChg chg="add del mod">
          <ac:chgData name="Scoggin, Jake" userId="5ad58cec-b21c-486a-b6f0-9ede36b8ce4c" providerId="ADAL" clId="{D780297F-4C64-4EAF-86A9-0EE3029592BD}" dt="2024-10-02T14:56:09.009" v="4580" actId="478"/>
          <ac:spMkLst>
            <pc:docMk/>
            <pc:sldMk cId="419774096" sldId="316"/>
            <ac:spMk id="49" creationId="{715FAE70-0EC6-6DE3-2372-8B7AEF4AED0D}"/>
          </ac:spMkLst>
        </pc:spChg>
        <pc:spChg chg="add del mod">
          <ac:chgData name="Scoggin, Jake" userId="5ad58cec-b21c-486a-b6f0-9ede36b8ce4c" providerId="ADAL" clId="{D780297F-4C64-4EAF-86A9-0EE3029592BD}" dt="2024-10-02T14:56:09.009" v="4580" actId="478"/>
          <ac:spMkLst>
            <pc:docMk/>
            <pc:sldMk cId="419774096" sldId="316"/>
            <ac:spMk id="51" creationId="{E5624961-EA92-6BD4-4FF4-ACB8EB55B158}"/>
          </ac:spMkLst>
        </pc:spChg>
        <pc:spChg chg="add mod">
          <ac:chgData name="Scoggin, Jake" userId="5ad58cec-b21c-486a-b6f0-9ede36b8ce4c" providerId="ADAL" clId="{D780297F-4C64-4EAF-86A9-0EE3029592BD}" dt="2024-10-02T15:01:23.150" v="4673" actId="164"/>
          <ac:spMkLst>
            <pc:docMk/>
            <pc:sldMk cId="419774096" sldId="316"/>
            <ac:spMk id="57" creationId="{39667196-239F-0BC3-2B05-74E11C4E9FEB}"/>
          </ac:spMkLst>
        </pc:spChg>
        <pc:spChg chg="add mod">
          <ac:chgData name="Scoggin, Jake" userId="5ad58cec-b21c-486a-b6f0-9ede36b8ce4c" providerId="ADAL" clId="{D780297F-4C64-4EAF-86A9-0EE3029592BD}" dt="2024-10-02T15:01:23.150" v="4673" actId="164"/>
          <ac:spMkLst>
            <pc:docMk/>
            <pc:sldMk cId="419774096" sldId="316"/>
            <ac:spMk id="58" creationId="{D98389C2-1546-3221-5363-19BA8AFD4040}"/>
          </ac:spMkLst>
        </pc:spChg>
        <pc:spChg chg="add mod">
          <ac:chgData name="Scoggin, Jake" userId="5ad58cec-b21c-486a-b6f0-9ede36b8ce4c" providerId="ADAL" clId="{D780297F-4C64-4EAF-86A9-0EE3029592BD}" dt="2024-10-02T15:00:35.224" v="4660" actId="164"/>
          <ac:spMkLst>
            <pc:docMk/>
            <pc:sldMk cId="419774096" sldId="316"/>
            <ac:spMk id="67" creationId="{F7854604-98F2-E1F9-0F92-53362BB448C8}"/>
          </ac:spMkLst>
        </pc:spChg>
        <pc:spChg chg="add mod">
          <ac:chgData name="Scoggin, Jake" userId="5ad58cec-b21c-486a-b6f0-9ede36b8ce4c" providerId="ADAL" clId="{D780297F-4C64-4EAF-86A9-0EE3029592BD}" dt="2024-10-02T15:00:41.107" v="4662" actId="164"/>
          <ac:spMkLst>
            <pc:docMk/>
            <pc:sldMk cId="419774096" sldId="316"/>
            <ac:spMk id="71" creationId="{68EAC813-27BA-E437-FA4C-12684EE362F7}"/>
          </ac:spMkLst>
        </pc:spChg>
        <pc:spChg chg="add mod">
          <ac:chgData name="Scoggin, Jake" userId="5ad58cec-b21c-486a-b6f0-9ede36b8ce4c" providerId="ADAL" clId="{D780297F-4C64-4EAF-86A9-0EE3029592BD}" dt="2024-10-02T15:01:28.983" v="4675" actId="164"/>
          <ac:spMkLst>
            <pc:docMk/>
            <pc:sldMk cId="419774096" sldId="316"/>
            <ac:spMk id="73" creationId="{19C91B7E-F2B9-C66A-3EF1-F25E99A6D0CC}"/>
          </ac:spMkLst>
        </pc:spChg>
        <pc:spChg chg="add mod">
          <ac:chgData name="Scoggin, Jake" userId="5ad58cec-b21c-486a-b6f0-9ede36b8ce4c" providerId="ADAL" clId="{D780297F-4C64-4EAF-86A9-0EE3029592BD}" dt="2024-10-02T15:01:28.983" v="4675" actId="164"/>
          <ac:spMkLst>
            <pc:docMk/>
            <pc:sldMk cId="419774096" sldId="316"/>
            <ac:spMk id="74" creationId="{1C5899C6-BDCC-495C-9E81-10A1955C58FE}"/>
          </ac:spMkLst>
        </pc:spChg>
        <pc:spChg chg="add mod">
          <ac:chgData name="Scoggin, Jake" userId="5ad58cec-b21c-486a-b6f0-9ede36b8ce4c" providerId="ADAL" clId="{D780297F-4C64-4EAF-86A9-0EE3029592BD}" dt="2024-10-02T15:01:37.049" v="4677" actId="164"/>
          <ac:spMkLst>
            <pc:docMk/>
            <pc:sldMk cId="419774096" sldId="316"/>
            <ac:spMk id="76" creationId="{52F1FE73-5130-2DF0-F891-7E37684F2843}"/>
          </ac:spMkLst>
        </pc:spChg>
        <pc:spChg chg="add mod">
          <ac:chgData name="Scoggin, Jake" userId="5ad58cec-b21c-486a-b6f0-9ede36b8ce4c" providerId="ADAL" clId="{D780297F-4C64-4EAF-86A9-0EE3029592BD}" dt="2024-10-02T15:01:37.049" v="4677" actId="164"/>
          <ac:spMkLst>
            <pc:docMk/>
            <pc:sldMk cId="419774096" sldId="316"/>
            <ac:spMk id="77" creationId="{68DDB2DA-429F-DD08-2B7C-6BAB66E7719F}"/>
          </ac:spMkLst>
        </pc:spChg>
        <pc:spChg chg="add mod">
          <ac:chgData name="Scoggin, Jake" userId="5ad58cec-b21c-486a-b6f0-9ede36b8ce4c" providerId="ADAL" clId="{D780297F-4C64-4EAF-86A9-0EE3029592BD}" dt="2024-10-02T15:01:43.124" v="4679" actId="164"/>
          <ac:spMkLst>
            <pc:docMk/>
            <pc:sldMk cId="419774096" sldId="316"/>
            <ac:spMk id="78" creationId="{371D2DFF-CDFF-D73E-5C4B-310473971746}"/>
          </ac:spMkLst>
        </pc:spChg>
        <pc:spChg chg="add mod">
          <ac:chgData name="Scoggin, Jake" userId="5ad58cec-b21c-486a-b6f0-9ede36b8ce4c" providerId="ADAL" clId="{D780297F-4C64-4EAF-86A9-0EE3029592BD}" dt="2024-10-02T15:01:43.124" v="4679" actId="164"/>
          <ac:spMkLst>
            <pc:docMk/>
            <pc:sldMk cId="419774096" sldId="316"/>
            <ac:spMk id="80" creationId="{24C7D8B2-F828-7272-568B-6971C962086D}"/>
          </ac:spMkLst>
        </pc:spChg>
        <pc:spChg chg="add mod">
          <ac:chgData name="Scoggin, Jake" userId="5ad58cec-b21c-486a-b6f0-9ede36b8ce4c" providerId="ADAL" clId="{D780297F-4C64-4EAF-86A9-0EE3029592BD}" dt="2024-10-02T15:01:47.795" v="4681" actId="164"/>
          <ac:spMkLst>
            <pc:docMk/>
            <pc:sldMk cId="419774096" sldId="316"/>
            <ac:spMk id="81" creationId="{3CB8F8A7-6ECA-27E8-586B-4BE9F61EBA0E}"/>
          </ac:spMkLst>
        </pc:spChg>
        <pc:spChg chg="add mod">
          <ac:chgData name="Scoggin, Jake" userId="5ad58cec-b21c-486a-b6f0-9ede36b8ce4c" providerId="ADAL" clId="{D780297F-4C64-4EAF-86A9-0EE3029592BD}" dt="2024-10-02T15:01:47.795" v="4681" actId="164"/>
          <ac:spMkLst>
            <pc:docMk/>
            <pc:sldMk cId="419774096" sldId="316"/>
            <ac:spMk id="83" creationId="{88A22C5B-2368-A169-62D4-D14B91F28619}"/>
          </ac:spMkLst>
        </pc:spChg>
        <pc:spChg chg="add mod">
          <ac:chgData name="Scoggin, Jake" userId="5ad58cec-b21c-486a-b6f0-9ede36b8ce4c" providerId="ADAL" clId="{D780297F-4C64-4EAF-86A9-0EE3029592BD}" dt="2024-10-02T15:01:52.672" v="4683" actId="164"/>
          <ac:spMkLst>
            <pc:docMk/>
            <pc:sldMk cId="419774096" sldId="316"/>
            <ac:spMk id="87" creationId="{35E09680-EC58-DBBF-BBCE-FDD299F27BAC}"/>
          </ac:spMkLst>
        </pc:spChg>
        <pc:spChg chg="add mod">
          <ac:chgData name="Scoggin, Jake" userId="5ad58cec-b21c-486a-b6f0-9ede36b8ce4c" providerId="ADAL" clId="{D780297F-4C64-4EAF-86A9-0EE3029592BD}" dt="2024-10-02T15:01:52.672" v="4683" actId="164"/>
          <ac:spMkLst>
            <pc:docMk/>
            <pc:sldMk cId="419774096" sldId="316"/>
            <ac:spMk id="88" creationId="{10918C99-36BF-AF22-9D31-B242995BFD78}"/>
          </ac:spMkLst>
        </pc:spChg>
        <pc:spChg chg="add mod">
          <ac:chgData name="Scoggin, Jake" userId="5ad58cec-b21c-486a-b6f0-9ede36b8ce4c" providerId="ADAL" clId="{D780297F-4C64-4EAF-86A9-0EE3029592BD}" dt="2024-10-02T19:05:15.122" v="4739" actId="1035"/>
          <ac:spMkLst>
            <pc:docMk/>
            <pc:sldMk cId="419774096" sldId="316"/>
            <ac:spMk id="93" creationId="{D757DABA-D1A4-6993-C97A-9F8CD1EE6828}"/>
          </ac:spMkLst>
        </pc:spChg>
        <pc:spChg chg="add mod">
          <ac:chgData name="Scoggin, Jake" userId="5ad58cec-b21c-486a-b6f0-9ede36b8ce4c" providerId="ADAL" clId="{D780297F-4C64-4EAF-86A9-0EE3029592BD}" dt="2024-10-02T15:00:35.224" v="4660" actId="164"/>
          <ac:spMkLst>
            <pc:docMk/>
            <pc:sldMk cId="419774096" sldId="316"/>
            <ac:spMk id="97" creationId="{018E4B6F-2FFF-B8CC-0A2E-D99E9619FFF3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2" creationId="{B7C53DCC-811A-F6B7-63EB-2402E5EECE7D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4" creationId="{70153C5D-CD38-125C-55D7-A8EE7D5EE070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5" creationId="{8D2A153E-6AE0-3898-61ED-9ADF15D154AF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7" creationId="{7D234423-EB53-725A-EBD1-1D9594E83724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8" creationId="{D86962F8-D245-9FB6-CB9E-76D796CEBA3D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09" creationId="{1F1E66B5-A3F0-7CEC-0978-B0E10E4007AB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1" creationId="{E880CDC4-493C-3336-5557-C445BDF9556F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2" creationId="{07FF0AF8-004F-13C2-5E29-3EFF05D57B81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4" creationId="{3946F19B-97FC-F8E6-E85B-FACD5401B45F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5" creationId="{D1C20900-D651-AC71-E5F9-2C70EF36304D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6" creationId="{11BAFD8F-7274-F095-1E13-E89C6CBFBF04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8" creationId="{B5A721C2-1281-9792-98EC-46C125EF2C49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19" creationId="{236623C7-822C-1B53-0538-0C384B8071A0}"/>
          </ac:spMkLst>
        </pc:spChg>
        <pc:spChg chg="add mod">
          <ac:chgData name="Scoggin, Jake" userId="5ad58cec-b21c-486a-b6f0-9ede36b8ce4c" providerId="ADAL" clId="{D780297F-4C64-4EAF-86A9-0EE3029592BD}" dt="2024-10-02T15:01:57.406" v="4685" actId="164"/>
          <ac:spMkLst>
            <pc:docMk/>
            <pc:sldMk cId="419774096" sldId="316"/>
            <ac:spMk id="121" creationId="{1E558E90-74AF-4944-582C-998FA657C6A8}"/>
          </ac:spMkLst>
        </pc:spChg>
        <pc:spChg chg="add mod">
          <ac:chgData name="Scoggin, Jake" userId="5ad58cec-b21c-486a-b6f0-9ede36b8ce4c" providerId="ADAL" clId="{D780297F-4C64-4EAF-86A9-0EE3029592BD}" dt="2024-10-04T13:47:39.071" v="5549" actId="20577"/>
          <ac:spMkLst>
            <pc:docMk/>
            <pc:sldMk cId="419774096" sldId="316"/>
            <ac:spMk id="130" creationId="{4A853077-95F2-636B-6534-154C8988CC3F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1" creationId="{523E53DC-EC54-C2EF-27FC-A055A584972C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3" creationId="{EBA08F75-472B-1282-1169-F4F9063BB161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4" creationId="{3639D03C-B20F-C09C-AEDC-F617A863B449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5" creationId="{7C2D16ED-FB67-7059-9B7D-F44B96275F2B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7" creationId="{2CCF4485-083B-36F0-C5BD-8F91A6806E44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38" creationId="{522E2ADA-0CB1-BA66-FF0D-714FE4CE676B}"/>
          </ac:spMkLst>
        </pc:spChg>
        <pc:spChg chg="add mod">
          <ac:chgData name="Scoggin, Jake" userId="5ad58cec-b21c-486a-b6f0-9ede36b8ce4c" providerId="ADAL" clId="{D780297F-4C64-4EAF-86A9-0EE3029592BD}" dt="2024-10-02T15:02:03.133" v="4687" actId="164"/>
          <ac:spMkLst>
            <pc:docMk/>
            <pc:sldMk cId="419774096" sldId="316"/>
            <ac:spMk id="140" creationId="{B6D3408A-49B8-C6EF-C0B0-E77D40BD1787}"/>
          </ac:spMkLst>
        </pc:s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2" creationId="{42E0EA0B-37A2-6B53-B818-1BF200375B41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3" creationId="{E166A9B2-F36B-E63B-C4A6-3B384755E613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4" creationId="{A2022908-E606-7E46-2910-4BED92850336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5" creationId="{9398DA26-37E6-7A75-3910-0D967D90A5EC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6" creationId="{EA300B89-3346-2A89-68A0-09E0B828669F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7" creationId="{AB539848-9FB4-7644-7250-10FCA3438F53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8" creationId="{E88C20F5-E311-4FE8-1B7D-20BC45F67641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49" creationId="{53A41ECB-1D81-9022-8E81-E2B434FEAEDC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50" creationId="{BAAE16F1-3AF1-8B5D-DC98-940CB33C9E6B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51" creationId="{974DBCFC-C4FE-745E-89EC-62BA520DD3E4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52" creationId="{1B1B2ACA-37E5-DFE3-EAC7-D1975CD967B7}"/>
          </ac:grpSpMkLst>
        </pc:grpChg>
        <pc:grpChg chg="add mod">
          <ac:chgData name="Scoggin, Jake" userId="5ad58cec-b21c-486a-b6f0-9ede36b8ce4c" providerId="ADAL" clId="{D780297F-4C64-4EAF-86A9-0EE3029592BD}" dt="2024-10-02T15:02:07.661" v="4689" actId="164"/>
          <ac:grpSpMkLst>
            <pc:docMk/>
            <pc:sldMk cId="419774096" sldId="316"/>
            <ac:grpSpMk id="153" creationId="{9E569FC6-0F29-46DD-5935-67A15586CECB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54" creationId="{7A8AF795-A4A1-FCA7-3B8F-C593F36BB639}"/>
          </ac:grpSpMkLst>
        </pc:grpChg>
        <pc:grpChg chg="add mod">
          <ac:chgData name="Scoggin, Jake" userId="5ad58cec-b21c-486a-b6f0-9ede36b8ce4c" providerId="ADAL" clId="{D780297F-4C64-4EAF-86A9-0EE3029592BD}" dt="2024-10-02T19:05:15.122" v="4739" actId="1035"/>
          <ac:grpSpMkLst>
            <pc:docMk/>
            <pc:sldMk cId="419774096" sldId="316"/>
            <ac:grpSpMk id="155" creationId="{B299EE1E-57D4-98A2-0061-7E708277ED1C}"/>
          </ac:grpSpMkLst>
        </pc:grpChg>
        <pc:cxnChg chg="add del">
          <ac:chgData name="Scoggin, Jake" userId="5ad58cec-b21c-486a-b6f0-9ede36b8ce4c" providerId="ADAL" clId="{D780297F-4C64-4EAF-86A9-0EE3029592BD}" dt="2024-10-02T14:53:13.207" v="4512" actId="478"/>
          <ac:cxnSpMkLst>
            <pc:docMk/>
            <pc:sldMk cId="419774096" sldId="316"/>
            <ac:cxnSpMk id="11" creationId="{6D77A321-82DE-CB06-4307-6D2EA493B505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14" creationId="{2C20D941-8915-0A53-AC05-996BF130DA83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17" creationId="{5D940B90-FA46-540F-6D15-65FF6E9E567E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25" creationId="{621B2654-D794-E648-46A3-7A261806D2F6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31" creationId="{739096F2-EB6F-B899-FF97-9E16691487C8}"/>
          </ac:cxnSpMkLst>
        </pc:cxnChg>
        <pc:cxnChg chg="add del mod">
          <ac:chgData name="Scoggin, Jake" userId="5ad58cec-b21c-486a-b6f0-9ede36b8ce4c" providerId="ADAL" clId="{D780297F-4C64-4EAF-86A9-0EE3029592BD}" dt="2024-10-02T14:56:09.800" v="4581" actId="478"/>
          <ac:cxnSpMkLst>
            <pc:docMk/>
            <pc:sldMk cId="419774096" sldId="316"/>
            <ac:cxnSpMk id="43" creationId="{69E68743-2FE7-F146-1F5E-C789EA321A32}"/>
          </ac:cxnSpMkLst>
        </pc:cxnChg>
        <pc:cxnChg chg="add del mod">
          <ac:chgData name="Scoggin, Jake" userId="5ad58cec-b21c-486a-b6f0-9ede36b8ce4c" providerId="ADAL" clId="{D780297F-4C64-4EAF-86A9-0EE3029592BD}" dt="2024-10-02T14:56:12.177" v="4584" actId="478"/>
          <ac:cxnSpMkLst>
            <pc:docMk/>
            <pc:sldMk cId="419774096" sldId="316"/>
            <ac:cxnSpMk id="47" creationId="{43694138-C209-7A0F-6120-BA01B58C12B0}"/>
          </ac:cxnSpMkLst>
        </pc:cxnChg>
        <pc:cxnChg chg="add del mod">
          <ac:chgData name="Scoggin, Jake" userId="5ad58cec-b21c-486a-b6f0-9ede36b8ce4c" providerId="ADAL" clId="{D780297F-4C64-4EAF-86A9-0EE3029592BD}" dt="2024-10-02T14:56:12.775" v="4585" actId="478"/>
          <ac:cxnSpMkLst>
            <pc:docMk/>
            <pc:sldMk cId="419774096" sldId="316"/>
            <ac:cxnSpMk id="50" creationId="{080F48C9-2A9D-292F-CA29-3B7DBD289F0C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52" creationId="{1148F3CB-F7EF-395F-D5DA-30C470A61669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59" creationId="{D82004CB-AFB3-9829-6728-1B9FC25E090C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68" creationId="{4288CE14-256A-FB55-DC3F-90A82FAB363F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72" creationId="{5E4D641C-FCF2-3EE8-086F-79BB7FCCC735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75" creationId="{90499CC3-A7DD-DC1F-9456-50C1ABEC6260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79" creationId="{3EF86067-1B05-6069-971E-65B9613F846D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82" creationId="{648ECA5B-CB10-9EF2-C142-221873DF5A59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89" creationId="{37696D9D-B0D9-8B11-82BF-E41DC8426B76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94" creationId="{67BC75E5-3B0A-1332-72C6-7C97EB48178F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98" creationId="{CEC3D9F3-F5FA-AFEC-F8F0-21CB81B6D9E0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03" creationId="{E06E3B2D-F609-7B81-A9E5-B3E517E84EC6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06" creationId="{91BEBE40-9536-4BFA-97F7-6739E858C26D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10" creationId="{7947A901-6417-EEBB-BFA3-5B28BAC809C9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13" creationId="{F5EA6E9F-E8F4-FBFA-9222-6D2E584C73F6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17" creationId="{90C5A53D-CBBD-41D8-B7C3-179F0512E040}"/>
          </ac:cxnSpMkLst>
        </pc:cxnChg>
        <pc:cxnChg chg="add mod">
          <ac:chgData name="Scoggin, Jake" userId="5ad58cec-b21c-486a-b6f0-9ede36b8ce4c" providerId="ADAL" clId="{D780297F-4C64-4EAF-86A9-0EE3029592BD}" dt="2024-10-02T15:01:57.406" v="4685" actId="164"/>
          <ac:cxnSpMkLst>
            <pc:docMk/>
            <pc:sldMk cId="419774096" sldId="316"/>
            <ac:cxnSpMk id="120" creationId="{FF232557-1F0F-265A-F503-954144A2C44E}"/>
          </ac:cxnSpMkLst>
        </pc:cxnChg>
        <pc:cxnChg chg="add mod">
          <ac:chgData name="Scoggin, Jake" userId="5ad58cec-b21c-486a-b6f0-9ede36b8ce4c" providerId="ADAL" clId="{D780297F-4C64-4EAF-86A9-0EE3029592BD}" dt="2024-10-02T19:05:15.122" v="4739" actId="1035"/>
          <ac:cxnSpMkLst>
            <pc:docMk/>
            <pc:sldMk cId="419774096" sldId="316"/>
            <ac:cxnSpMk id="129" creationId="{DAB1E216-E634-BAB1-DDCF-8197190CB859}"/>
          </ac:cxnSpMkLst>
        </pc:cxnChg>
        <pc:cxnChg chg="add mod">
          <ac:chgData name="Scoggin, Jake" userId="5ad58cec-b21c-486a-b6f0-9ede36b8ce4c" providerId="ADAL" clId="{D780297F-4C64-4EAF-86A9-0EE3029592BD}" dt="2024-10-02T15:02:03.133" v="4687" actId="164"/>
          <ac:cxnSpMkLst>
            <pc:docMk/>
            <pc:sldMk cId="419774096" sldId="316"/>
            <ac:cxnSpMk id="132" creationId="{BE37BE40-6A56-D0A2-BE3E-7AC74B5C1628}"/>
          </ac:cxnSpMkLst>
        </pc:cxnChg>
        <pc:cxnChg chg="add mod">
          <ac:chgData name="Scoggin, Jake" userId="5ad58cec-b21c-486a-b6f0-9ede36b8ce4c" providerId="ADAL" clId="{D780297F-4C64-4EAF-86A9-0EE3029592BD}" dt="2024-10-02T15:02:03.133" v="4687" actId="164"/>
          <ac:cxnSpMkLst>
            <pc:docMk/>
            <pc:sldMk cId="419774096" sldId="316"/>
            <ac:cxnSpMk id="136" creationId="{0DEE34C8-9A75-63F9-D1F1-897D841373EA}"/>
          </ac:cxnSpMkLst>
        </pc:cxnChg>
        <pc:cxnChg chg="add mod">
          <ac:chgData name="Scoggin, Jake" userId="5ad58cec-b21c-486a-b6f0-9ede36b8ce4c" providerId="ADAL" clId="{D780297F-4C64-4EAF-86A9-0EE3029592BD}" dt="2024-10-02T15:02:03.133" v="4687" actId="164"/>
          <ac:cxnSpMkLst>
            <pc:docMk/>
            <pc:sldMk cId="419774096" sldId="316"/>
            <ac:cxnSpMk id="139" creationId="{108FAB91-B4F6-DF17-E0E2-5BFECF61F194}"/>
          </ac:cxnSpMkLst>
        </pc:cxnChg>
      </pc:sldChg>
      <pc:sldChg chg="addSp delSp modSp new del mod delAnim modAnim">
        <pc:chgData name="Scoggin, Jake" userId="5ad58cec-b21c-486a-b6f0-9ede36b8ce4c" providerId="ADAL" clId="{D780297F-4C64-4EAF-86A9-0EE3029592BD}" dt="2024-10-04T13:48:32.087" v="5554" actId="47"/>
        <pc:sldMkLst>
          <pc:docMk/>
          <pc:sldMk cId="1254827616" sldId="317"/>
        </pc:sldMkLst>
        <pc:spChg chg="add mod">
          <ac:chgData name="Scoggin, Jake" userId="5ad58cec-b21c-486a-b6f0-9ede36b8ce4c" providerId="ADAL" clId="{D780297F-4C64-4EAF-86A9-0EE3029592BD}" dt="2024-10-04T12:58:06.439" v="4922" actId="164"/>
          <ac:spMkLst>
            <pc:docMk/>
            <pc:sldMk cId="1254827616" sldId="317"/>
            <ac:spMk id="2" creationId="{E28C5CE9-9041-E695-D15F-A58EFB9EED3A}"/>
          </ac:spMkLst>
        </pc:spChg>
        <pc:spChg chg="del">
          <ac:chgData name="Scoggin, Jake" userId="5ad58cec-b21c-486a-b6f0-9ede36b8ce4c" providerId="ADAL" clId="{D780297F-4C64-4EAF-86A9-0EE3029592BD}" dt="2024-10-02T19:04:23.987" v="4697" actId="478"/>
          <ac:spMkLst>
            <pc:docMk/>
            <pc:sldMk cId="1254827616" sldId="317"/>
            <ac:spMk id="2" creationId="{F9B371DE-A167-DC80-21D0-F7A21934EB38}"/>
          </ac:spMkLst>
        </pc:spChg>
        <pc:spChg chg="del">
          <ac:chgData name="Scoggin, Jake" userId="5ad58cec-b21c-486a-b6f0-9ede36b8ce4c" providerId="ADAL" clId="{D780297F-4C64-4EAF-86A9-0EE3029592BD}" dt="2024-10-02T19:04:24.878" v="4698" actId="478"/>
          <ac:spMkLst>
            <pc:docMk/>
            <pc:sldMk cId="1254827616" sldId="317"/>
            <ac:spMk id="3" creationId="{D6A287DB-EE9F-E8AC-38E0-9D192262C8CF}"/>
          </ac:spMkLst>
        </pc:spChg>
        <pc:spChg chg="add del mod">
          <ac:chgData name="Scoggin, Jake" userId="5ad58cec-b21c-486a-b6f0-9ede36b8ce4c" providerId="ADAL" clId="{D780297F-4C64-4EAF-86A9-0EE3029592BD}" dt="2024-10-02T19:04:31.887" v="4699" actId="21"/>
          <ac:spMkLst>
            <pc:docMk/>
            <pc:sldMk cId="1254827616" sldId="317"/>
            <ac:spMk id="4" creationId="{A54AF082-5B9A-30CC-C1BD-E8B75AF3E29B}"/>
          </ac:spMkLst>
        </pc:spChg>
        <pc:spChg chg="add mod">
          <ac:chgData name="Scoggin, Jake" userId="5ad58cec-b21c-486a-b6f0-9ede36b8ce4c" providerId="ADAL" clId="{D780297F-4C64-4EAF-86A9-0EE3029592BD}" dt="2024-10-04T13:19:39.518" v="5342"/>
          <ac:spMkLst>
            <pc:docMk/>
            <pc:sldMk cId="1254827616" sldId="317"/>
            <ac:spMk id="5" creationId="{E385807D-C376-5BA8-DB8D-E6D96669DA27}"/>
          </ac:spMkLst>
        </pc:spChg>
        <pc:spChg chg="add mod">
          <ac:chgData name="Scoggin, Jake" userId="5ad58cec-b21c-486a-b6f0-9ede36b8ce4c" providerId="ADAL" clId="{D780297F-4C64-4EAF-86A9-0EE3029592BD}" dt="2024-10-04T12:58:53.421" v="4941"/>
          <ac:spMkLst>
            <pc:docMk/>
            <pc:sldMk cId="1254827616" sldId="317"/>
            <ac:spMk id="7" creationId="{39DE1C13-ACEB-9729-8168-782369922B17}"/>
          </ac:spMkLst>
        </pc:spChg>
        <pc:spChg chg="mod">
          <ac:chgData name="Scoggin, Jake" userId="5ad58cec-b21c-486a-b6f0-9ede36b8ce4c" providerId="ADAL" clId="{D780297F-4C64-4EAF-86A9-0EE3029592BD}" dt="2024-10-04T12:59:06.494" v="4953" actId="14100"/>
          <ac:spMkLst>
            <pc:docMk/>
            <pc:sldMk cId="1254827616" sldId="317"/>
            <ac:spMk id="9" creationId="{654C0C1D-0C7F-2165-81B5-E43868F4A03D}"/>
          </ac:spMkLst>
        </pc:spChg>
        <pc:spChg chg="add del mod">
          <ac:chgData name="Scoggin, Jake" userId="5ad58cec-b21c-486a-b6f0-9ede36b8ce4c" providerId="ADAL" clId="{D780297F-4C64-4EAF-86A9-0EE3029592BD}" dt="2024-10-04T13:05:09.349" v="5027" actId="478"/>
          <ac:spMkLst>
            <pc:docMk/>
            <pc:sldMk cId="1254827616" sldId="317"/>
            <ac:spMk id="11" creationId="{BC5EDFF9-D589-5293-2AA7-A04CE78EA9C4}"/>
          </ac:spMkLst>
        </pc:spChg>
        <pc:spChg chg="add del mod">
          <ac:chgData name="Scoggin, Jake" userId="5ad58cec-b21c-486a-b6f0-9ede36b8ce4c" providerId="ADAL" clId="{D780297F-4C64-4EAF-86A9-0EE3029592BD}" dt="2024-10-04T13:43:00.614" v="5437" actId="478"/>
          <ac:spMkLst>
            <pc:docMk/>
            <pc:sldMk cId="1254827616" sldId="317"/>
            <ac:spMk id="12" creationId="{529F0022-F4B7-D4B0-5C4E-66116E7A09A7}"/>
          </ac:spMkLst>
        </pc:spChg>
        <pc:grpChg chg="add mod">
          <ac:chgData name="Scoggin, Jake" userId="5ad58cec-b21c-486a-b6f0-9ede36b8ce4c" providerId="ADAL" clId="{D780297F-4C64-4EAF-86A9-0EE3029592BD}" dt="2024-10-04T13:14:12.506" v="5291" actId="1076"/>
          <ac:grpSpMkLst>
            <pc:docMk/>
            <pc:sldMk cId="1254827616" sldId="317"/>
            <ac:grpSpMk id="6" creationId="{39FDB1FE-1054-DD85-4875-F030F4CCCE77}"/>
          </ac:grpSpMkLst>
        </pc:grpChg>
        <pc:grpChg chg="add mod">
          <ac:chgData name="Scoggin, Jake" userId="5ad58cec-b21c-486a-b6f0-9ede36b8ce4c" providerId="ADAL" clId="{D780297F-4C64-4EAF-86A9-0EE3029592BD}" dt="2024-10-04T13:14:17.921" v="5292" actId="1076"/>
          <ac:grpSpMkLst>
            <pc:docMk/>
            <pc:sldMk cId="1254827616" sldId="317"/>
            <ac:grpSpMk id="8" creationId="{4732B6FD-E4C3-D11D-2AB7-0AE76E275672}"/>
          </ac:grpSpMkLst>
        </pc:grpChg>
        <pc:cxnChg chg="add mod">
          <ac:chgData name="Scoggin, Jake" userId="5ad58cec-b21c-486a-b6f0-9ede36b8ce4c" providerId="ADAL" clId="{D780297F-4C64-4EAF-86A9-0EE3029592BD}" dt="2024-10-04T12:58:06.439" v="4922" actId="164"/>
          <ac:cxnSpMkLst>
            <pc:docMk/>
            <pc:sldMk cId="1254827616" sldId="317"/>
            <ac:cxnSpMk id="4" creationId="{48CEB13A-E97D-7E14-E060-8117266B314F}"/>
          </ac:cxnSpMkLst>
        </pc:cxnChg>
        <pc:cxnChg chg="mod">
          <ac:chgData name="Scoggin, Jake" userId="5ad58cec-b21c-486a-b6f0-9ede36b8ce4c" providerId="ADAL" clId="{D780297F-4C64-4EAF-86A9-0EE3029592BD}" dt="2024-10-04T12:58:57.397" v="4942"/>
          <ac:cxnSpMkLst>
            <pc:docMk/>
            <pc:sldMk cId="1254827616" sldId="317"/>
            <ac:cxnSpMk id="10" creationId="{5E18DB15-BEBD-A244-72DD-7875DFB96B79}"/>
          </ac:cxnSpMkLst>
        </pc:cxnChg>
      </pc:sldChg>
      <pc:sldChg chg="addSp delSp modSp new mod modAnim">
        <pc:chgData name="Scoggin, Jake" userId="5ad58cec-b21c-486a-b6f0-9ede36b8ce4c" providerId="ADAL" clId="{D780297F-4C64-4EAF-86A9-0EE3029592BD}" dt="2024-10-04T13:46:43.874" v="5548"/>
        <pc:sldMkLst>
          <pc:docMk/>
          <pc:sldMk cId="436387570" sldId="319"/>
        </pc:sldMkLst>
        <pc:spChg chg="del">
          <ac:chgData name="Scoggin, Jake" userId="5ad58cec-b21c-486a-b6f0-9ede36b8ce4c" providerId="ADAL" clId="{D780297F-4C64-4EAF-86A9-0EE3029592BD}" dt="2024-10-04T13:43:37.991" v="5439" actId="478"/>
          <ac:spMkLst>
            <pc:docMk/>
            <pc:sldMk cId="436387570" sldId="319"/>
            <ac:spMk id="2" creationId="{B1E01A02-9C9A-092A-BF1D-C6A4816FCC8C}"/>
          </ac:spMkLst>
        </pc:spChg>
        <pc:spChg chg="del">
          <ac:chgData name="Scoggin, Jake" userId="5ad58cec-b21c-486a-b6f0-9ede36b8ce4c" providerId="ADAL" clId="{D780297F-4C64-4EAF-86A9-0EE3029592BD}" dt="2024-10-04T13:43:37.991" v="5439" actId="478"/>
          <ac:spMkLst>
            <pc:docMk/>
            <pc:sldMk cId="436387570" sldId="319"/>
            <ac:spMk id="3" creationId="{6DC4DF44-89CE-CE1B-FEC9-A5A6D841EB28}"/>
          </ac:spMkLst>
        </pc:spChg>
        <pc:spChg chg="add mod">
          <ac:chgData name="Scoggin, Jake" userId="5ad58cec-b21c-486a-b6f0-9ede36b8ce4c" providerId="ADAL" clId="{D780297F-4C64-4EAF-86A9-0EE3029592BD}" dt="2024-10-04T13:45:06.534" v="5503" actId="1076"/>
          <ac:spMkLst>
            <pc:docMk/>
            <pc:sldMk cId="436387570" sldId="319"/>
            <ac:spMk id="4" creationId="{96B411F3-12C4-5D63-C097-170A0667DB90}"/>
          </ac:spMkLst>
        </pc:spChg>
        <pc:spChg chg="add mod">
          <ac:chgData name="Scoggin, Jake" userId="5ad58cec-b21c-486a-b6f0-9ede36b8ce4c" providerId="ADAL" clId="{D780297F-4C64-4EAF-86A9-0EE3029592BD}" dt="2024-10-04T13:46:38.153" v="5547" actId="1076"/>
          <ac:spMkLst>
            <pc:docMk/>
            <pc:sldMk cId="436387570" sldId="319"/>
            <ac:spMk id="5" creationId="{1AFF0042-DC63-EAE0-B3C4-272C501F139F}"/>
          </ac:spMkLst>
        </pc:spChg>
      </pc:sldChg>
      <pc:sldChg chg="add">
        <pc:chgData name="Scoggin, Jake" userId="5ad58cec-b21c-486a-b6f0-9ede36b8ce4c" providerId="ADAL" clId="{D780297F-4C64-4EAF-86A9-0EE3029592BD}" dt="2024-10-04T13:48:20.624" v="5550" actId="2890"/>
        <pc:sldMkLst>
          <pc:docMk/>
          <pc:sldMk cId="350204172" sldId="320"/>
        </pc:sldMkLst>
      </pc:sldChg>
      <pc:sldChg chg="delSp modSp add mod ord delAnim modAnim">
        <pc:chgData name="Scoggin, Jake" userId="5ad58cec-b21c-486a-b6f0-9ede36b8ce4c" providerId="ADAL" clId="{D780297F-4C64-4EAF-86A9-0EE3029592BD}" dt="2024-10-04T13:49:33.619" v="5566"/>
        <pc:sldMkLst>
          <pc:docMk/>
          <pc:sldMk cId="946810767" sldId="321"/>
        </pc:sldMkLst>
        <pc:spChg chg="del">
          <ac:chgData name="Scoggin, Jake" userId="5ad58cec-b21c-486a-b6f0-9ede36b8ce4c" providerId="ADAL" clId="{D780297F-4C64-4EAF-86A9-0EE3029592BD}" dt="2024-10-04T13:48:39.799" v="5555" actId="478"/>
          <ac:spMkLst>
            <pc:docMk/>
            <pc:sldMk cId="946810767" sldId="321"/>
            <ac:spMk id="2" creationId="{2ED0AF17-41F5-17FC-48FC-D5991B33F447}"/>
          </ac:spMkLst>
        </pc:spChg>
        <pc:spChg chg="mod">
          <ac:chgData name="Scoggin, Jake" userId="5ad58cec-b21c-486a-b6f0-9ede36b8ce4c" providerId="ADAL" clId="{D780297F-4C64-4EAF-86A9-0EE3029592BD}" dt="2024-10-04T13:49:16.287" v="5562" actId="20577"/>
          <ac:spMkLst>
            <pc:docMk/>
            <pc:sldMk cId="946810767" sldId="321"/>
            <ac:spMk id="4" creationId="{E7F354C2-9E0C-6A04-62F0-12E3C8A7911B}"/>
          </ac:spMkLst>
        </pc:spChg>
      </pc:sldChg>
      <pc:sldChg chg="delSp new del mod">
        <pc:chgData name="Scoggin, Jake" userId="5ad58cec-b21c-486a-b6f0-9ede36b8ce4c" providerId="ADAL" clId="{D780297F-4C64-4EAF-86A9-0EE3029592BD}" dt="2024-10-04T14:07:19.738" v="5601" actId="47"/>
        <pc:sldMkLst>
          <pc:docMk/>
          <pc:sldMk cId="3108152997" sldId="322"/>
        </pc:sldMkLst>
        <pc:spChg chg="del">
          <ac:chgData name="Scoggin, Jake" userId="5ad58cec-b21c-486a-b6f0-9ede36b8ce4c" providerId="ADAL" clId="{D780297F-4C64-4EAF-86A9-0EE3029592BD}" dt="2024-10-04T13:51:03.721" v="5568" actId="478"/>
          <ac:spMkLst>
            <pc:docMk/>
            <pc:sldMk cId="3108152997" sldId="322"/>
            <ac:spMk id="2" creationId="{A9EA3C9A-A5CB-CBD9-CC1E-7412574D705E}"/>
          </ac:spMkLst>
        </pc:spChg>
        <pc:spChg chg="del">
          <ac:chgData name="Scoggin, Jake" userId="5ad58cec-b21c-486a-b6f0-9ede36b8ce4c" providerId="ADAL" clId="{D780297F-4C64-4EAF-86A9-0EE3029592BD}" dt="2024-10-04T13:51:03.721" v="5568" actId="478"/>
          <ac:spMkLst>
            <pc:docMk/>
            <pc:sldMk cId="3108152997" sldId="322"/>
            <ac:spMk id="3" creationId="{E1673F3C-CD94-25D6-42AB-37A00801FDAD}"/>
          </ac:spMkLst>
        </pc:spChg>
      </pc:sldChg>
      <pc:sldChg chg="add">
        <pc:chgData name="Scoggin, Jake" userId="5ad58cec-b21c-486a-b6f0-9ede36b8ce4c" providerId="ADAL" clId="{D780297F-4C64-4EAF-86A9-0EE3029592BD}" dt="2024-10-04T13:51:04.096" v="5569"/>
        <pc:sldMkLst>
          <pc:docMk/>
          <pc:sldMk cId="897564968" sldId="323"/>
        </pc:sldMkLst>
      </pc:sldChg>
      <pc:sldChg chg="add">
        <pc:chgData name="Scoggin, Jake" userId="5ad58cec-b21c-486a-b6f0-9ede36b8ce4c" providerId="ADAL" clId="{D780297F-4C64-4EAF-86A9-0EE3029592BD}" dt="2024-10-04T13:51:04.096" v="5569"/>
        <pc:sldMkLst>
          <pc:docMk/>
          <pc:sldMk cId="1956574247" sldId="324"/>
        </pc:sldMkLst>
      </pc:sldChg>
      <pc:sldChg chg="add">
        <pc:chgData name="Scoggin, Jake" userId="5ad58cec-b21c-486a-b6f0-9ede36b8ce4c" providerId="ADAL" clId="{D780297F-4C64-4EAF-86A9-0EE3029592BD}" dt="2024-10-04T13:51:04.096" v="5569"/>
        <pc:sldMkLst>
          <pc:docMk/>
          <pc:sldMk cId="1699687947" sldId="325"/>
        </pc:sldMkLst>
      </pc:sldChg>
      <pc:sldChg chg="modSp add mod">
        <pc:chgData name="Scoggin, Jake" userId="5ad58cec-b21c-486a-b6f0-9ede36b8ce4c" providerId="ADAL" clId="{D780297F-4C64-4EAF-86A9-0EE3029592BD}" dt="2024-10-04T13:52:19.951" v="5600" actId="14100"/>
        <pc:sldMkLst>
          <pc:docMk/>
          <pc:sldMk cId="692712832" sldId="326"/>
        </pc:sldMkLst>
        <pc:spChg chg="mod">
          <ac:chgData name="Scoggin, Jake" userId="5ad58cec-b21c-486a-b6f0-9ede36b8ce4c" providerId="ADAL" clId="{D780297F-4C64-4EAF-86A9-0EE3029592BD}" dt="2024-10-04T13:52:19.951" v="5600" actId="14100"/>
          <ac:spMkLst>
            <pc:docMk/>
            <pc:sldMk cId="692712832" sldId="326"/>
            <ac:spMk id="11" creationId="{74807A94-F693-24A0-DEC4-BDD505E16619}"/>
          </ac:spMkLst>
        </pc:spChg>
      </pc:sldChg>
      <pc:sldChg chg="addSp delSp modSp new mod">
        <pc:chgData name="Scoggin, Jake" userId="5ad58cec-b21c-486a-b6f0-9ede36b8ce4c" providerId="ADAL" clId="{D780297F-4C64-4EAF-86A9-0EE3029592BD}" dt="2024-10-04T14:09:01.473" v="5716"/>
        <pc:sldMkLst>
          <pc:docMk/>
          <pc:sldMk cId="737410852" sldId="327"/>
        </pc:sldMkLst>
        <pc:spChg chg="del">
          <ac:chgData name="Scoggin, Jake" userId="5ad58cec-b21c-486a-b6f0-9ede36b8ce4c" providerId="ADAL" clId="{D780297F-4C64-4EAF-86A9-0EE3029592BD}" dt="2024-10-04T14:07:25.636" v="5603" actId="478"/>
          <ac:spMkLst>
            <pc:docMk/>
            <pc:sldMk cId="737410852" sldId="327"/>
            <ac:spMk id="2" creationId="{FD400215-7081-C981-B6B9-6CCA91E3137F}"/>
          </ac:spMkLst>
        </pc:spChg>
        <pc:spChg chg="del">
          <ac:chgData name="Scoggin, Jake" userId="5ad58cec-b21c-486a-b6f0-9ede36b8ce4c" providerId="ADAL" clId="{D780297F-4C64-4EAF-86A9-0EE3029592BD}" dt="2024-10-04T14:07:25.636" v="5603" actId="478"/>
          <ac:spMkLst>
            <pc:docMk/>
            <pc:sldMk cId="737410852" sldId="327"/>
            <ac:spMk id="3" creationId="{68A51A17-ADAF-F5F3-01C5-8F95B6DFF179}"/>
          </ac:spMkLst>
        </pc:spChg>
        <pc:spChg chg="add">
          <ac:chgData name="Scoggin, Jake" userId="5ad58cec-b21c-486a-b6f0-9ede36b8ce4c" providerId="ADAL" clId="{D780297F-4C64-4EAF-86A9-0EE3029592BD}" dt="2024-10-04T14:07:26.886" v="5604"/>
          <ac:spMkLst>
            <pc:docMk/>
            <pc:sldMk cId="737410852" sldId="327"/>
            <ac:spMk id="4" creationId="{B46EF21B-D350-7BD8-5F0D-728526B54B95}"/>
          </ac:spMkLst>
        </pc:spChg>
        <pc:spChg chg="add">
          <ac:chgData name="Scoggin, Jake" userId="5ad58cec-b21c-486a-b6f0-9ede36b8ce4c" providerId="ADAL" clId="{D780297F-4C64-4EAF-86A9-0EE3029592BD}" dt="2024-10-04T14:07:29.903" v="5605"/>
          <ac:spMkLst>
            <pc:docMk/>
            <pc:sldMk cId="737410852" sldId="327"/>
            <ac:spMk id="5" creationId="{9633E133-2D27-6B09-A6C2-88515F1C2A34}"/>
          </ac:spMkLst>
        </pc:spChg>
        <pc:spChg chg="add del mod">
          <ac:chgData name="Scoggin, Jake" userId="5ad58cec-b21c-486a-b6f0-9ede36b8ce4c" providerId="ADAL" clId="{D780297F-4C64-4EAF-86A9-0EE3029592BD}" dt="2024-10-04T14:09:01.473" v="5716"/>
          <ac:spMkLst>
            <pc:docMk/>
            <pc:sldMk cId="737410852" sldId="327"/>
            <ac:spMk id="7" creationId="{B5F1F554-D3B6-6810-AD6E-FDAF0FE69E37}"/>
          </ac:spMkLst>
        </pc:spChg>
        <pc:spChg chg="add mod">
          <ac:chgData name="Scoggin, Jake" userId="5ad58cec-b21c-486a-b6f0-9ede36b8ce4c" providerId="ADAL" clId="{D780297F-4C64-4EAF-86A9-0EE3029592BD}" dt="2024-10-04T14:09:00.520" v="5714" actId="6549"/>
          <ac:spMkLst>
            <pc:docMk/>
            <pc:sldMk cId="737410852" sldId="327"/>
            <ac:spMk id="8" creationId="{863E923E-9A5F-58F4-23E9-5D8F39A3829E}"/>
          </ac:spMkLst>
        </pc:spChg>
      </pc:sldChg>
    </pc:docChg>
  </pc:docChgLst>
  <pc:docChgLst>
    <pc:chgData name="Scoggin, Jake" userId="5ad58cec-b21c-486a-b6f0-9ede36b8ce4c" providerId="ADAL" clId="{14F6F172-64B9-4DBC-8ECC-57FCC8E489A6}"/>
    <pc:docChg chg="addSld modSld modSection">
      <pc:chgData name="Scoggin, Jake" userId="5ad58cec-b21c-486a-b6f0-9ede36b8ce4c" providerId="ADAL" clId="{14F6F172-64B9-4DBC-8ECC-57FCC8E489A6}" dt="2024-10-02T19:36:24.381" v="25" actId="403"/>
      <pc:docMkLst>
        <pc:docMk/>
      </pc:docMkLst>
      <pc:sldChg chg="addSp modSp add modAnim">
        <pc:chgData name="Scoggin, Jake" userId="5ad58cec-b21c-486a-b6f0-9ede36b8ce4c" providerId="ADAL" clId="{14F6F172-64B9-4DBC-8ECC-57FCC8E489A6}" dt="2024-10-02T19:36:24.381" v="25" actId="403"/>
        <pc:sldMkLst>
          <pc:docMk/>
          <pc:sldMk cId="536318923" sldId="318"/>
        </pc:sldMkLst>
        <pc:spChg chg="add mod">
          <ac:chgData name="Scoggin, Jake" userId="5ad58cec-b21c-486a-b6f0-9ede36b8ce4c" providerId="ADAL" clId="{14F6F172-64B9-4DBC-8ECC-57FCC8E489A6}" dt="2024-10-02T19:36:24.381" v="25" actId="403"/>
          <ac:spMkLst>
            <pc:docMk/>
            <pc:sldMk cId="536318923" sldId="318"/>
            <ac:spMk id="4" creationId="{4784FF6A-BE92-A695-A00D-A1C5E90EF2C1}"/>
          </ac:spMkLst>
        </pc:spChg>
      </pc:sldChg>
    </pc:docChg>
  </pc:docChgLst>
  <pc:docChgLst>
    <pc:chgData name="Scoggin, Jake" userId="S::jake.scoggin@uconn.edu::5ad58cec-b21c-486a-b6f0-9ede36b8ce4c" providerId="AD" clId="Web-{9127C8B4-A3F0-F33B-C2EE-0D962F1D9D6F}"/>
    <pc:docChg chg="modSld">
      <pc:chgData name="Scoggin, Jake" userId="S::jake.scoggin@uconn.edu::5ad58cec-b21c-486a-b6f0-9ede36b8ce4c" providerId="AD" clId="Web-{9127C8B4-A3F0-F33B-C2EE-0D962F1D9D6F}" dt="2024-10-01T19:35:19.946" v="1" actId="1076"/>
      <pc:docMkLst>
        <pc:docMk/>
      </pc:docMkLst>
      <pc:sldChg chg="modSp">
        <pc:chgData name="Scoggin, Jake" userId="S::jake.scoggin@uconn.edu::5ad58cec-b21c-486a-b6f0-9ede36b8ce4c" providerId="AD" clId="Web-{9127C8B4-A3F0-F33B-C2EE-0D962F1D9D6F}" dt="2024-10-01T19:35:19.946" v="1" actId="1076"/>
        <pc:sldMkLst>
          <pc:docMk/>
          <pc:sldMk cId="2704998219" sldId="274"/>
        </pc:sldMkLst>
        <pc:spChg chg="mod">
          <ac:chgData name="Scoggin, Jake" userId="S::jake.scoggin@uconn.edu::5ad58cec-b21c-486a-b6f0-9ede36b8ce4c" providerId="AD" clId="Web-{9127C8B4-A3F0-F33B-C2EE-0D962F1D9D6F}" dt="2024-10-01T19:35:19.946" v="1" actId="1076"/>
          <ac:spMkLst>
            <pc:docMk/>
            <pc:sldMk cId="2704998219" sldId="274"/>
            <ac:spMk id="4" creationId="{478E3240-DA2E-A376-6235-95D22317EA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7FE5E38-ABFC-437F-BA81-261B09D20B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51DF320-11D1-47D5-872C-71423245F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DF320-11D1-47D5-872C-71423245F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8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BE13-799C-116A-5051-6C5BD6174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B9077-8300-7B7F-AB35-86E568244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E7DD-7486-0DF6-91B5-1B9CB56E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2191E-24CD-48A7-0093-AD1E8711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0BED-6BD4-CCE4-8811-4851596E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0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DBF8-128F-A27E-050F-23CE6C58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3BA5A-B7F0-89B3-5B54-0FAC224CA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127F-9B0E-B684-72D2-A5E858B4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1F7EE-B808-19FC-0358-D988B86B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D3398-6F24-945E-1D0E-F441A938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85F16-8AF8-2816-D454-55E1BB9BB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951EC-CC06-BB8C-1015-CEC0859D7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30B8-BB33-7B39-3544-EE8D15D9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A899-286D-D5F6-7323-035579B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33A4-C526-3730-7FBD-7188CD0A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0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C812-B5AE-7F20-9286-8B185043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9E08-2A9C-5C6B-1215-F585BA5BD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975C-CD59-607C-D33E-A4E9973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A450E-5D52-E4CC-ADE8-643AA0A5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896C5-A210-5BA2-3C28-8E6999F4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5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09BE-CC44-5D5B-F09D-FB23A502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9DE4C-23DA-6560-A6FB-63F4A3BB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C43F-6E2D-F197-21EB-A88D1310A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A3860-2C31-8260-B15F-BE8F8F0D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D241C-188F-8EC1-E56E-72982C5A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3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CB21-EB4B-211D-7AAD-A841907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569D-C454-3198-A33F-D5AD78AAA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4C5E-A148-A71F-19DC-C996E2FA3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DDE6-4C9F-5C9C-709D-4D44602A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51A82-8E28-23DF-F04C-F03C6B84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49BE-CDC0-091C-E0BB-8D99C8FA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2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F0BE-2B9C-FE84-7817-C0ADDD08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B0F-1CA2-86E8-AE95-2B61537FD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3C3A-B04C-B1C3-3486-9EB38626A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D7BBE-4E9D-9620-DAE3-BE4AF8265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3354-7BB9-E678-B440-95BD10BE3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4D48A-4836-02F0-5EF1-B94A7D94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C6B99-F8F9-8BC2-1FB2-7FE52598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A0730-52E1-0EB1-588F-296E4C8F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CFD7-68D7-CE99-227E-F259924B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82FA1-166B-B003-4B63-6AD21C86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3E0F9-B02E-DA05-C333-7B8E0B13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09E7D-CCAE-89ED-707D-BFB1F3E9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9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F121A-D93B-C64F-67EC-D36DA3BA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59F88-1906-4551-EE25-77A0A1C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F4B33-8143-472F-B7BA-3BB6CD4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9493-01A2-3345-BDAF-D2EC5A24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B14CB-9C3B-7514-A9E2-8B17401C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E9C23-1474-1E77-4D05-DEA0F6D6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1DF91-0840-0381-77B3-1D2A03C8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4F68-27D7-E200-C9BE-19AB0B74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AD1F0-2992-5FB2-C6F8-598F74F1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4C35-5840-B12C-D1E8-173B2ACC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49279-82DE-34C4-3F02-A3B7B08EC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E21C1-2F90-0115-9D03-5D950D90B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583C-1B6A-8852-4048-AA56E25E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973A0-9A22-C247-5B7B-096994DB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8587-AFD4-B2D8-4BD4-E1E64B05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2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8F71-8AA3-632A-D4C8-C0C8E16E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ED8C-3B10-9BA6-4DD2-D263D0E4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791CE-0B5C-AD8E-3807-A20097785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B10160-F6CE-4351-9677-E77AFB82888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0463-6D9F-CDB4-4578-4BDDDB056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BD11B-4921-5880-BCD4-CD83EED50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F9B94-FD54-4910-80D0-870807BA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uconn-my.sharepoint.com/:f:/r/personal/jake_scoggin_uconn_edu/Documents/APIR/CSE2050/cse2050_2024_08/shared_material/slides_scoggin/mod05_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36C6-414E-A279-91E4-4C72142D8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 05 - 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3B849-2142-0FC8-8A8E-700B395C2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FE489-E919-487A-CBEF-88864322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0B314A-A47A-7EC1-16DE-01F344BB63D2}"/>
              </a:ext>
            </a:extLst>
          </p:cNvPr>
          <p:cNvSpPr/>
          <p:nvPr/>
        </p:nvSpPr>
        <p:spPr>
          <a:xfrm>
            <a:off x="8236635" y="2958231"/>
            <a:ext cx="2874498" cy="734538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We are paused during the execution of line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D953B-832B-2B93-86D6-9EE095F4004B}"/>
              </a:ext>
            </a:extLst>
          </p:cNvPr>
          <p:cNvGrpSpPr/>
          <p:nvPr/>
        </p:nvGrpSpPr>
        <p:grpSpPr>
          <a:xfrm>
            <a:off x="3622431" y="1688123"/>
            <a:ext cx="7699718" cy="717452"/>
            <a:chOff x="3622431" y="1688123"/>
            <a:chExt cx="7699718" cy="71745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2431" y="1688123"/>
              <a:ext cx="4614204" cy="71745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8F2965-EA6B-23AA-C9D2-B1D9D841EB51}"/>
                </a:ext>
              </a:extLst>
            </p:cNvPr>
            <p:cNvSpPr/>
            <p:nvPr/>
          </p:nvSpPr>
          <p:spPr>
            <a:xfrm>
              <a:off x="8396069" y="2011679"/>
              <a:ext cx="2926080" cy="39389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factorial(0)</a:t>
              </a:r>
              <a:r>
                <a:rPr lang="en-US">
                  <a:solidFill>
                    <a:srgbClr val="002B36"/>
                  </a:solidFill>
                </a:rPr>
                <a:t> returned </a:t>
              </a: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2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B92949-063A-A4E6-025D-88E446D0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CD953B-832B-2B93-86D6-9EE095F4004B}"/>
              </a:ext>
            </a:extLst>
          </p:cNvPr>
          <p:cNvGrpSpPr/>
          <p:nvPr/>
        </p:nvGrpSpPr>
        <p:grpSpPr>
          <a:xfrm>
            <a:off x="3622431" y="1688123"/>
            <a:ext cx="7699718" cy="717452"/>
            <a:chOff x="3622431" y="1688123"/>
            <a:chExt cx="7699718" cy="71745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2431" y="1688123"/>
              <a:ext cx="4614204" cy="71745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8F2965-EA6B-23AA-C9D2-B1D9D841EB51}"/>
                </a:ext>
              </a:extLst>
            </p:cNvPr>
            <p:cNvSpPr/>
            <p:nvPr/>
          </p:nvSpPr>
          <p:spPr>
            <a:xfrm>
              <a:off x="8396069" y="2011679"/>
              <a:ext cx="2926080" cy="39389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factorial(1)</a:t>
              </a:r>
              <a:r>
                <a:rPr lang="en-US">
                  <a:solidFill>
                    <a:srgbClr val="002B36"/>
                  </a:solidFill>
                </a:rPr>
                <a:t> returned </a:t>
              </a: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50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EBF72-F8EB-A3F0-1249-BD79D3B2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CD953B-832B-2B93-86D6-9EE095F4004B}"/>
              </a:ext>
            </a:extLst>
          </p:cNvPr>
          <p:cNvGrpSpPr/>
          <p:nvPr/>
        </p:nvGrpSpPr>
        <p:grpSpPr>
          <a:xfrm>
            <a:off x="3622431" y="1688123"/>
            <a:ext cx="7699718" cy="717452"/>
            <a:chOff x="3622431" y="1688123"/>
            <a:chExt cx="7699718" cy="71745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2431" y="1688123"/>
              <a:ext cx="4614204" cy="71745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8F2965-EA6B-23AA-C9D2-B1D9D841EB51}"/>
                </a:ext>
              </a:extLst>
            </p:cNvPr>
            <p:cNvSpPr/>
            <p:nvPr/>
          </p:nvSpPr>
          <p:spPr>
            <a:xfrm>
              <a:off x="8396069" y="2011679"/>
              <a:ext cx="2926080" cy="39389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factorial(2)</a:t>
              </a:r>
              <a:r>
                <a:rPr lang="en-US">
                  <a:solidFill>
                    <a:srgbClr val="002B36"/>
                  </a:solidFill>
                </a:rPr>
                <a:t> returned </a:t>
              </a: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305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7B276-1DB9-FCE8-0174-97422E12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CD953B-832B-2B93-86D6-9EE095F4004B}"/>
              </a:ext>
            </a:extLst>
          </p:cNvPr>
          <p:cNvGrpSpPr/>
          <p:nvPr/>
        </p:nvGrpSpPr>
        <p:grpSpPr>
          <a:xfrm>
            <a:off x="3622431" y="1688123"/>
            <a:ext cx="7699718" cy="717452"/>
            <a:chOff x="3622431" y="1688123"/>
            <a:chExt cx="7699718" cy="71745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2431" y="1688123"/>
              <a:ext cx="4614204" cy="71745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8F2965-EA6B-23AA-C9D2-B1D9D841EB51}"/>
                </a:ext>
              </a:extLst>
            </p:cNvPr>
            <p:cNvSpPr/>
            <p:nvPr/>
          </p:nvSpPr>
          <p:spPr>
            <a:xfrm>
              <a:off x="8396069" y="2011679"/>
              <a:ext cx="2926080" cy="39389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factorial(3)</a:t>
              </a:r>
              <a:r>
                <a:rPr lang="en-US">
                  <a:solidFill>
                    <a:srgbClr val="002B36"/>
                  </a:solidFill>
                </a:rPr>
                <a:t> returned </a:t>
              </a: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68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41BF9-35D1-CA10-F9A1-6290FC7E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CD953B-832B-2B93-86D6-9EE095F4004B}"/>
              </a:ext>
            </a:extLst>
          </p:cNvPr>
          <p:cNvGrpSpPr/>
          <p:nvPr/>
        </p:nvGrpSpPr>
        <p:grpSpPr>
          <a:xfrm>
            <a:off x="3692769" y="2011679"/>
            <a:ext cx="7812260" cy="393895"/>
            <a:chOff x="3692769" y="2011679"/>
            <a:chExt cx="7812260" cy="39389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2769" y="2180492"/>
              <a:ext cx="4529797" cy="22508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8F2965-EA6B-23AA-C9D2-B1D9D841EB51}"/>
                </a:ext>
              </a:extLst>
            </p:cNvPr>
            <p:cNvSpPr/>
            <p:nvPr/>
          </p:nvSpPr>
          <p:spPr>
            <a:xfrm>
              <a:off x="8396069" y="2011679"/>
              <a:ext cx="3108960" cy="39389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factorial(4)</a:t>
              </a:r>
              <a:r>
                <a:rPr lang="en-US">
                  <a:solidFill>
                    <a:srgbClr val="002B36"/>
                  </a:solidFill>
                </a:rPr>
                <a:t> returned </a:t>
              </a:r>
              <a:r>
                <a:rPr lang="en-US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03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1001-1705-04.7485236">
            <a:hlinkClick r:id="" action="ppaction://media"/>
            <a:extLst>
              <a:ext uri="{FF2B5EF4-FFF2-40B4-BE49-F238E27FC236}">
                <a16:creationId xmlns:a16="http://schemas.microsoft.com/office/drawing/2014/main" id="{E0551DD4-0DFC-4473-E56C-C9E81E6DC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168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1B55-B41C-E9D9-8FD8-59A993F4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Series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6CE88E-1755-25D0-9F0B-459008D0898B}"/>
              </a:ext>
            </a:extLst>
          </p:cNvPr>
          <p:cNvSpPr/>
          <p:nvPr/>
        </p:nvSpPr>
        <p:spPr>
          <a:xfrm>
            <a:off x="7446498" y="232315"/>
            <a:ext cx="4432847" cy="2201396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Many numeric series have an elegant recursive expression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Sometimes, there may not be an obvious iterative expression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In all cases, the recursive expressions need a base case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002B3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CD5F21A-6974-5801-90BD-98772D132EAD}"/>
                  </a:ext>
                </a:extLst>
              </p:cNvPr>
              <p:cNvSpPr/>
              <p:nvPr/>
            </p:nvSpPr>
            <p:spPr>
              <a:xfrm>
                <a:off x="695296" y="2858318"/>
                <a:ext cx="4779850" cy="2405892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Sum of the first k integers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=1+2+3+…+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CD5F21A-6974-5801-90BD-98772D132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" y="2858318"/>
                <a:ext cx="4779850" cy="2405892"/>
              </a:xfrm>
              <a:prstGeom prst="roundRect">
                <a:avLst>
                  <a:gd name="adj" fmla="val 453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06AE123-F4BA-8BD5-AB2B-D187C1D79591}"/>
                  </a:ext>
                </a:extLst>
              </p:cNvPr>
              <p:cNvSpPr/>
              <p:nvPr/>
            </p:nvSpPr>
            <p:spPr>
              <a:xfrm>
                <a:off x="5884984" y="2858001"/>
                <a:ext cx="4779850" cy="2462163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Factorial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=1×2×3×…×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06AE123-F4BA-8BD5-AB2B-D187C1D79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84" y="2858001"/>
                <a:ext cx="4779850" cy="2462163"/>
              </a:xfrm>
              <a:prstGeom prst="roundRect">
                <a:avLst>
                  <a:gd name="adj" fmla="val 453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9E2EC7-BF57-D9AC-E27F-BC92859AA6E6}"/>
                  </a:ext>
                </a:extLst>
              </p:cNvPr>
              <p:cNvSpPr/>
              <p:nvPr/>
            </p:nvSpPr>
            <p:spPr>
              <a:xfrm>
                <a:off x="695296" y="5680755"/>
                <a:ext cx="4779850" cy="847358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Fibonacci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9E2EC7-BF57-D9AC-E27F-BC92859AA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" y="5680755"/>
                <a:ext cx="4779850" cy="847358"/>
              </a:xfrm>
              <a:prstGeom prst="roundRect">
                <a:avLst>
                  <a:gd name="adj" fmla="val 4533"/>
                </a:avLst>
              </a:prstGeom>
              <a:blipFill>
                <a:blip r:embed="rId4"/>
                <a:stretch>
                  <a:fillRect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3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1B55-B41C-E9D9-8FD8-59A993F4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Series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6CE88E-1755-25D0-9F0B-459008D0898B}"/>
              </a:ext>
            </a:extLst>
          </p:cNvPr>
          <p:cNvSpPr/>
          <p:nvPr/>
        </p:nvSpPr>
        <p:spPr>
          <a:xfrm>
            <a:off x="7446498" y="232315"/>
            <a:ext cx="4432847" cy="2201396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Many numeric series have an elegant recursive expression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Sometimes, there may not be an obvious iterative expression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In all cases, the recursive expressions need a base case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002B3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CD5F21A-6974-5801-90BD-98772D132EAD}"/>
                  </a:ext>
                </a:extLst>
              </p:cNvPr>
              <p:cNvSpPr/>
              <p:nvPr/>
            </p:nvSpPr>
            <p:spPr>
              <a:xfrm>
                <a:off x="695296" y="2527720"/>
                <a:ext cx="4779850" cy="2405892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Sum of the first k integers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=1+2+3+…+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CD5F21A-6974-5801-90BD-98772D132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" y="2527720"/>
                <a:ext cx="4779850" cy="2405892"/>
              </a:xfrm>
              <a:prstGeom prst="roundRect">
                <a:avLst>
                  <a:gd name="adj" fmla="val 453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06AE123-F4BA-8BD5-AB2B-D187C1D79591}"/>
                  </a:ext>
                </a:extLst>
              </p:cNvPr>
              <p:cNvSpPr/>
              <p:nvPr/>
            </p:nvSpPr>
            <p:spPr>
              <a:xfrm>
                <a:off x="5884984" y="2527403"/>
                <a:ext cx="4779850" cy="2462163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Factorial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=1×2×3×…×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!,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06AE123-F4BA-8BD5-AB2B-D187C1D79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84" y="2527403"/>
                <a:ext cx="4779850" cy="2462163"/>
              </a:xfrm>
              <a:prstGeom prst="roundRect">
                <a:avLst>
                  <a:gd name="adj" fmla="val 453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9E2EC7-BF57-D9AC-E27F-BC92859AA6E6}"/>
                  </a:ext>
                </a:extLst>
              </p:cNvPr>
              <p:cNvSpPr/>
              <p:nvPr/>
            </p:nvSpPr>
            <p:spPr>
              <a:xfrm>
                <a:off x="695296" y="5320164"/>
                <a:ext cx="4779850" cy="1537835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Fibonacci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9E2EC7-BF57-D9AC-E27F-BC92859AA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" y="5320164"/>
                <a:ext cx="4779850" cy="1537835"/>
              </a:xfrm>
              <a:prstGeom prst="roundRect">
                <a:avLst>
                  <a:gd name="adj" fmla="val 4533"/>
                </a:avLst>
              </a:prstGeom>
              <a:blipFill>
                <a:blip r:embed="rId4"/>
                <a:stretch>
                  <a:fillRect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78E3240-DA2E-A376-6235-95D22317EABE}"/>
                  </a:ext>
                </a:extLst>
              </p:cNvPr>
              <p:cNvSpPr/>
              <p:nvPr/>
            </p:nvSpPr>
            <p:spPr>
              <a:xfrm>
                <a:off x="581464" y="182880"/>
                <a:ext cx="4779850" cy="4058528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</a:rPr>
                  <a:t>Factorial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=1×2×3×…×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b="0" i="1">
                  <a:solidFill>
                    <a:srgbClr val="002B36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!,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>
                  <a:solidFill>
                    <a:srgbClr val="002B36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78E3240-DA2E-A376-6235-95D22317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4" y="182880"/>
                <a:ext cx="4779850" cy="4058528"/>
              </a:xfrm>
              <a:prstGeom prst="roundRect">
                <a:avLst>
                  <a:gd name="adj" fmla="val 453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74BCDC-CEF0-829C-75C6-12792FFA7ABF}"/>
              </a:ext>
            </a:extLst>
          </p:cNvPr>
          <p:cNvSpPr/>
          <p:nvPr/>
        </p:nvSpPr>
        <p:spPr>
          <a:xfrm>
            <a:off x="5545014" y="182880"/>
            <a:ext cx="6539133" cy="4410222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factorial_iter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"""Returns the nth factorial"""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2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199-FB70-17F2-6382-2E0592E2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Ternary (three-term) if statement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5A264-93C9-FE79-65E7-71E95A96F4E5}"/>
              </a:ext>
            </a:extLst>
          </p:cNvPr>
          <p:cNvSpPr/>
          <p:nvPr/>
        </p:nvSpPr>
        <p:spPr>
          <a:xfrm>
            <a:off x="276664" y="1128298"/>
            <a:ext cx="8543780" cy="254368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condition: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ValueIfTrue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ValueIfFalse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ValueIfTrue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condition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ValueIfFalse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137E33-5445-F68D-F636-63F9921412E1}"/>
              </a:ext>
            </a:extLst>
          </p:cNvPr>
          <p:cNvSpPr/>
          <p:nvPr/>
        </p:nvSpPr>
        <p:spPr>
          <a:xfrm>
            <a:off x="276664" y="3831846"/>
            <a:ext cx="9472248" cy="2913612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00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28C7D6-725F-1C06-8E20-31B112388727}"/>
              </a:ext>
            </a:extLst>
          </p:cNvPr>
          <p:cNvSpPr/>
          <p:nvPr/>
        </p:nvSpPr>
        <p:spPr>
          <a:xfrm>
            <a:off x="506548" y="5288652"/>
            <a:ext cx="9012479" cy="1134235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002B36"/>
                </a:solidFill>
              </a:rPr>
              <a:t>Write the above in 1-line using a ternary 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317440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36C6-414E-A279-91E4-4C72142D8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 05 - 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3B849-2142-0FC8-8A8E-700B395C2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84FF6A-BE92-A695-A00D-A1C5E90EF2C1}"/>
              </a:ext>
            </a:extLst>
          </p:cNvPr>
          <p:cNvSpPr/>
          <p:nvPr/>
        </p:nvSpPr>
        <p:spPr>
          <a:xfrm>
            <a:off x="4584544" y="2190466"/>
            <a:ext cx="6803408" cy="3964675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>
                <a:solidFill>
                  <a:srgbClr val="002B36"/>
                </a:solidFill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5363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199-FB70-17F2-6382-2E0592E2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Ternary (three-term) if statement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5A264-93C9-FE79-65E7-71E95A96F4E5}"/>
              </a:ext>
            </a:extLst>
          </p:cNvPr>
          <p:cNvSpPr/>
          <p:nvPr/>
        </p:nvSpPr>
        <p:spPr>
          <a:xfrm>
            <a:off x="276664" y="1128298"/>
            <a:ext cx="8543780" cy="254368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condition: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ValueIfTrue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ValueIfFalse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ValueIfTrue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condition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Consolas" panose="020B0609020204030204" pitchFamily="49" charset="0"/>
              </a:rPr>
              <a:t>ValueIfFalse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137E33-5445-F68D-F636-63F9921412E1}"/>
              </a:ext>
            </a:extLst>
          </p:cNvPr>
          <p:cNvSpPr/>
          <p:nvPr/>
        </p:nvSpPr>
        <p:spPr>
          <a:xfrm>
            <a:off x="276664" y="3831846"/>
            <a:ext cx="9472248" cy="2913612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factorial_recr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00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factorial_recr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DCDCAA"/>
                </a:solidFill>
                <a:latin typeface="Consolas" panose="020B0609020204030204" pitchFamily="49" charset="0"/>
              </a:rPr>
              <a:t>factorial_recr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60272-0E79-AEB1-4616-3FE1D7B21361}"/>
              </a:ext>
            </a:extLst>
          </p:cNvPr>
          <p:cNvGrpSpPr/>
          <p:nvPr/>
        </p:nvGrpSpPr>
        <p:grpSpPr>
          <a:xfrm>
            <a:off x="1295400" y="2844800"/>
            <a:ext cx="1668780" cy="3781363"/>
            <a:chOff x="1295400" y="2844800"/>
            <a:chExt cx="1668780" cy="37813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1B659A7-97EA-A2EF-CE09-4A70AD551F71}"/>
                </a:ext>
              </a:extLst>
            </p:cNvPr>
            <p:cNvSpPr/>
            <p:nvPr/>
          </p:nvSpPr>
          <p:spPr>
            <a:xfrm>
              <a:off x="1295400" y="2844800"/>
              <a:ext cx="1668780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F3C4CA0-82C8-B8B3-20BA-000D71BFEEB5}"/>
                </a:ext>
              </a:extLst>
            </p:cNvPr>
            <p:cNvSpPr/>
            <p:nvPr/>
          </p:nvSpPr>
          <p:spPr>
            <a:xfrm>
              <a:off x="1830977" y="6041963"/>
              <a:ext cx="325483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FBC385C-5D01-C809-8BA9-A3FEF5435F87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2004060" y="3429000"/>
              <a:ext cx="125730" cy="259772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056AAF-DA15-449D-9355-76F1A2363592}"/>
              </a:ext>
            </a:extLst>
          </p:cNvPr>
          <p:cNvGrpSpPr/>
          <p:nvPr/>
        </p:nvGrpSpPr>
        <p:grpSpPr>
          <a:xfrm>
            <a:off x="2443088" y="2844800"/>
            <a:ext cx="2342272" cy="3766123"/>
            <a:chOff x="2443088" y="2844800"/>
            <a:chExt cx="2342272" cy="37661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095754-2E7D-7B58-E19F-D03A24B7FA5C}"/>
                </a:ext>
              </a:extLst>
            </p:cNvPr>
            <p:cNvSpPr/>
            <p:nvPr/>
          </p:nvSpPr>
          <p:spPr>
            <a:xfrm>
              <a:off x="3344008" y="2844800"/>
              <a:ext cx="1441352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41C7B3D-ACC3-9AEB-25B5-B56927C21FFD}"/>
                </a:ext>
              </a:extLst>
            </p:cNvPr>
            <p:cNvSpPr/>
            <p:nvPr/>
          </p:nvSpPr>
          <p:spPr>
            <a:xfrm>
              <a:off x="2443088" y="6026723"/>
              <a:ext cx="803032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584118-4685-94C7-35CE-4B8A0863E54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2844604" y="3429000"/>
              <a:ext cx="1220080" cy="259772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6DC658-1FA9-034D-1E98-0307141CF771}"/>
              </a:ext>
            </a:extLst>
          </p:cNvPr>
          <p:cNvGrpSpPr/>
          <p:nvPr/>
        </p:nvGrpSpPr>
        <p:grpSpPr>
          <a:xfrm>
            <a:off x="3921368" y="2844800"/>
            <a:ext cx="3485274" cy="3766123"/>
            <a:chOff x="3921368" y="2844800"/>
            <a:chExt cx="3485274" cy="376612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3A8137-8D9E-B926-0684-DAC138AF771A}"/>
                </a:ext>
              </a:extLst>
            </p:cNvPr>
            <p:cNvSpPr/>
            <p:nvPr/>
          </p:nvSpPr>
          <p:spPr>
            <a:xfrm>
              <a:off x="5428666" y="2844800"/>
              <a:ext cx="1977976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BB57B72-EB61-B260-5C74-EECC139156B4}"/>
                </a:ext>
              </a:extLst>
            </p:cNvPr>
            <p:cNvSpPr/>
            <p:nvPr/>
          </p:nvSpPr>
          <p:spPr>
            <a:xfrm>
              <a:off x="3921368" y="6026723"/>
              <a:ext cx="3485274" cy="584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53DB19-31A9-E49F-F1FE-CE361FED89D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5664005" y="3429000"/>
              <a:ext cx="818273" cy="259772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78E3240-DA2E-A376-6235-95D22317EABE}"/>
                  </a:ext>
                </a:extLst>
              </p:cNvPr>
              <p:cNvSpPr/>
              <p:nvPr/>
            </p:nvSpPr>
            <p:spPr>
              <a:xfrm>
                <a:off x="581464" y="182879"/>
                <a:ext cx="4779850" cy="2384475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002B36"/>
                    </a:solidFill>
                  </a:rPr>
                  <a:t>Fibonacci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2B3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B36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002B36"/>
                    </a:solidFill>
                  </a:rPr>
                  <a:t>This code works, but it has an exponential running time: O(2^k)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78E3240-DA2E-A376-6235-95D22317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4" y="182879"/>
                <a:ext cx="4779850" cy="2384475"/>
              </a:xfrm>
              <a:prstGeom prst="roundRect">
                <a:avLst>
                  <a:gd name="adj" fmla="val 4533"/>
                </a:avLst>
              </a:prstGeo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74BCDC-CEF0-829C-75C6-12792FFA7ABF}"/>
              </a:ext>
            </a:extLst>
          </p:cNvPr>
          <p:cNvSpPr/>
          <p:nvPr/>
        </p:nvSpPr>
        <p:spPr>
          <a:xfrm>
            <a:off x="5545014" y="182880"/>
            <a:ext cx="6539133" cy="2307102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"""Returns the kth </a:t>
            </a:r>
            <a:r>
              <a:rPr lang="en-US" sz="2000" err="1">
                <a:solidFill>
                  <a:srgbClr val="CE9178"/>
                </a:solidFill>
                <a:latin typeface="Consolas" panose="020B0609020204030204" pitchFamily="49" charset="0"/>
              </a:rPr>
              <a:t>fibonacci</a:t>
            </a:r>
            <a:r>
              <a:rPr lang="en-US" sz="2000">
                <a:solidFill>
                  <a:srgbClr val="CE9178"/>
                </a:solidFill>
                <a:latin typeface="Consolas" panose="020B0609020204030204" pitchFamily="49" charset="0"/>
              </a:rPr>
              <a:t> number"""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1: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BAC736-5024-073F-8963-575DE38531A2}"/>
              </a:ext>
            </a:extLst>
          </p:cNvPr>
          <p:cNvGrpSpPr/>
          <p:nvPr/>
        </p:nvGrpSpPr>
        <p:grpSpPr>
          <a:xfrm>
            <a:off x="2089952" y="3018512"/>
            <a:ext cx="7454266" cy="3242560"/>
            <a:chOff x="2661452" y="2850872"/>
            <a:chExt cx="7454266" cy="32425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3A925D-7A59-4A9B-2E7E-DF2577042A43}"/>
                </a:ext>
              </a:extLst>
            </p:cNvPr>
            <p:cNvSpPr txBox="1"/>
            <p:nvPr/>
          </p:nvSpPr>
          <p:spPr>
            <a:xfrm>
              <a:off x="7172492" y="285087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CE76AD-9CAF-9B0C-0B3C-BF31A069F4D5}"/>
                </a:ext>
              </a:extLst>
            </p:cNvPr>
            <p:cNvSpPr txBox="1"/>
            <p:nvPr/>
          </p:nvSpPr>
          <p:spPr>
            <a:xfrm>
              <a:off x="4924592" y="359979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FDBC04-FE4A-7A75-814A-26D91A70DE5D}"/>
                </a:ext>
              </a:extLst>
            </p:cNvPr>
            <p:cNvSpPr txBox="1"/>
            <p:nvPr/>
          </p:nvSpPr>
          <p:spPr>
            <a:xfrm>
              <a:off x="3857792" y="42906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690D4-B94F-9102-722E-00BCC53AF45C}"/>
                </a:ext>
              </a:extLst>
            </p:cNvPr>
            <p:cNvSpPr txBox="1"/>
            <p:nvPr/>
          </p:nvSpPr>
          <p:spPr>
            <a:xfrm>
              <a:off x="3263432" y="490786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725117-0608-5985-6B0F-2139A2BD7E27}"/>
                </a:ext>
              </a:extLst>
            </p:cNvPr>
            <p:cNvSpPr txBox="1"/>
            <p:nvPr/>
          </p:nvSpPr>
          <p:spPr>
            <a:xfrm>
              <a:off x="2661452" y="563176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2BC5E8-C001-0A68-423A-442CCD52A9A8}"/>
                </a:ext>
              </a:extLst>
            </p:cNvPr>
            <p:cNvSpPr txBox="1"/>
            <p:nvPr/>
          </p:nvSpPr>
          <p:spPr>
            <a:xfrm>
              <a:off x="3611570" y="563176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32DB74-76A1-40FB-CA33-79C07D1002A3}"/>
                </a:ext>
              </a:extLst>
            </p:cNvPr>
            <p:cNvSpPr txBox="1"/>
            <p:nvPr/>
          </p:nvSpPr>
          <p:spPr>
            <a:xfrm>
              <a:off x="4350235" y="490786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D25DED-E231-4A0A-BE31-77BF839FBCD6}"/>
                </a:ext>
              </a:extLst>
            </p:cNvPr>
            <p:cNvSpPr txBox="1"/>
            <p:nvPr/>
          </p:nvSpPr>
          <p:spPr>
            <a:xfrm>
              <a:off x="5869472" y="42906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A312AE-E991-EC61-60AA-DE209F3FD1BB}"/>
                </a:ext>
              </a:extLst>
            </p:cNvPr>
            <p:cNvSpPr txBox="1"/>
            <p:nvPr/>
          </p:nvSpPr>
          <p:spPr>
            <a:xfrm>
              <a:off x="5267492" y="50145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157DB-910A-293C-1ECB-9580D53DEF91}"/>
                </a:ext>
              </a:extLst>
            </p:cNvPr>
            <p:cNvSpPr txBox="1"/>
            <p:nvPr/>
          </p:nvSpPr>
          <p:spPr>
            <a:xfrm>
              <a:off x="6217610" y="50145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173A0C-6BE5-46D6-F6A4-AE0DDAFC2382}"/>
                </a:ext>
              </a:extLst>
            </p:cNvPr>
            <p:cNvSpPr txBox="1"/>
            <p:nvPr/>
          </p:nvSpPr>
          <p:spPr>
            <a:xfrm>
              <a:off x="9130832" y="367342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EC1D65-5DE8-937F-C5D9-8671DE4D2CAF}"/>
                </a:ext>
              </a:extLst>
            </p:cNvPr>
            <p:cNvSpPr txBox="1"/>
            <p:nvPr/>
          </p:nvSpPr>
          <p:spPr>
            <a:xfrm>
              <a:off x="8536472" y="42906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F83973-6182-51AE-145C-65B1197FBA29}"/>
                </a:ext>
              </a:extLst>
            </p:cNvPr>
            <p:cNvSpPr txBox="1"/>
            <p:nvPr/>
          </p:nvSpPr>
          <p:spPr>
            <a:xfrm>
              <a:off x="7934492" y="50145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7B04FB-EB02-2306-E648-76DEC798E310}"/>
                </a:ext>
              </a:extLst>
            </p:cNvPr>
            <p:cNvSpPr txBox="1"/>
            <p:nvPr/>
          </p:nvSpPr>
          <p:spPr>
            <a:xfrm>
              <a:off x="8884610" y="501454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6DF818-0F8C-9E01-535B-688A78AA57F6}"/>
                </a:ext>
              </a:extLst>
            </p:cNvPr>
            <p:cNvSpPr txBox="1"/>
            <p:nvPr/>
          </p:nvSpPr>
          <p:spPr>
            <a:xfrm>
              <a:off x="9623275" y="429064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sz="24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B4FB6A-96E6-220D-C4C5-7E66BC0A0AE0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5170814" y="3312537"/>
              <a:ext cx="2247900" cy="287259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4A1BB9-C444-DF9E-1188-57D4D30535F0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>
              <a:off x="7418714" y="3312537"/>
              <a:ext cx="1958340" cy="360890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55C9FF-D1DF-78AC-C062-FDDDC94681D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104014" y="4085765"/>
              <a:ext cx="940426" cy="204882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9AE250-27CB-DD19-E486-E8EA36A36F71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5170814" y="4061461"/>
              <a:ext cx="944880" cy="229186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8DF029-A771-5FD2-A0F6-88CF518B76E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3509654" y="4752312"/>
              <a:ext cx="594360" cy="15555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AE16E5-B4D3-B4C2-74BC-B9BEF758A943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4104014" y="4752312"/>
              <a:ext cx="492443" cy="155554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9C2155-F7F9-9B51-1E68-B7CD609DAD9A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2907674" y="5369532"/>
              <a:ext cx="601980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918895-615B-D73C-2474-FE50DACBBE32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3509654" y="5369532"/>
              <a:ext cx="348138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153ECD-EB25-1A71-FF6D-E7E0A8B23D34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5513714" y="4752312"/>
              <a:ext cx="601980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37F7CA-B9D8-A770-BD46-0E28177D7CAE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>
              <a:off x="6115694" y="4752312"/>
              <a:ext cx="348138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1939F6-B8BB-E6AC-2A84-40AC7886E21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8782694" y="4135092"/>
              <a:ext cx="594360" cy="15555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3D7E5B-FA09-CD21-9609-0A7317D5AB30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>
              <a:off x="9377054" y="4135092"/>
              <a:ext cx="492443" cy="155554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5326D6-CC7D-EE1C-E593-1F3B3A0CC90D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H="1">
              <a:off x="8180714" y="4752312"/>
              <a:ext cx="601980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CC5A1F-16ED-E7CA-4067-194D63A3EA8B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8782694" y="4752312"/>
              <a:ext cx="348138" cy="262235"/>
            </a:xfrm>
            <a:prstGeom prst="line">
              <a:avLst/>
            </a:prstGeom>
            <a:ln>
              <a:solidFill>
                <a:srgbClr val="002B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9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78F875-B769-2C4E-23B1-D0B996F5389C}"/>
              </a:ext>
            </a:extLst>
          </p:cNvPr>
          <p:cNvGrpSpPr/>
          <p:nvPr/>
        </p:nvGrpSpPr>
        <p:grpSpPr>
          <a:xfrm>
            <a:off x="2928423" y="1302434"/>
            <a:ext cx="2601352" cy="1629508"/>
            <a:chOff x="2928423" y="1302434"/>
            <a:chExt cx="2601352" cy="16295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4FDA9C-0952-58DD-B56D-C4C8C78DC6EC}"/>
                </a:ext>
              </a:extLst>
            </p:cNvPr>
            <p:cNvSpPr/>
            <p:nvPr/>
          </p:nvSpPr>
          <p:spPr>
            <a:xfrm>
              <a:off x="2928423" y="1743222"/>
              <a:ext cx="2089053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fib(k-1)=...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35A945-4C8D-8BED-B368-97C92D318FBC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 flipH="1">
              <a:off x="3972950" y="1302434"/>
              <a:ext cx="1556825" cy="4407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B558AE-CEC8-89F9-058A-DEE8AE03B6DC}"/>
              </a:ext>
            </a:extLst>
          </p:cNvPr>
          <p:cNvGrpSpPr/>
          <p:nvPr/>
        </p:nvGrpSpPr>
        <p:grpSpPr>
          <a:xfrm>
            <a:off x="260249" y="4451252"/>
            <a:ext cx="2003475" cy="1478280"/>
            <a:chOff x="260249" y="4451252"/>
            <a:chExt cx="2003475" cy="14782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EB117A-DBCF-0880-7305-3CC6DABF8762}"/>
                </a:ext>
              </a:extLst>
            </p:cNvPr>
            <p:cNvSpPr/>
            <p:nvPr/>
          </p:nvSpPr>
          <p:spPr>
            <a:xfrm>
              <a:off x="260249" y="5018649"/>
              <a:ext cx="1280163" cy="910883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Fib(1)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k=1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E6A958-6EEE-9677-1DC5-963A82EA76E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0331" y="4451252"/>
              <a:ext cx="1363393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0DA8C1-7224-CA48-1A9F-F67D3B2BBD1C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19869EE-D7BA-3887-25BC-E5791AE2F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5CB74A-52BB-E9DB-F208-CC8DE3B46DC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E3F990-4251-27FE-0C01-650FE862DCAB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C34437-C6CB-DE49-CA5E-060722E10FE6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68014B4-0EBB-3CBD-EE2D-6183CAF0CC01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DE59778D-3C1F-F921-F9A1-5FAA7A526C99}"/>
                  </a:ext>
                </a:extLst>
              </p:cNvPr>
              <p:cNvCxnSpPr>
                <a:cxnSpLocks/>
                <a:stCxn id="3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56D8D4-E811-3536-AF38-14EF543E4F70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2ADF62-9F82-D080-21A8-EAE709B16441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37A9A77-A52A-F65B-4726-E3A9179D7D1E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70F52D-437F-3929-A97F-0A223F0C072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BDD520-5512-05AC-7042-992C17608CEC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78F875-B769-2C4E-23B1-D0B996F5389C}"/>
              </a:ext>
            </a:extLst>
          </p:cNvPr>
          <p:cNvGrpSpPr/>
          <p:nvPr/>
        </p:nvGrpSpPr>
        <p:grpSpPr>
          <a:xfrm>
            <a:off x="2928423" y="1302434"/>
            <a:ext cx="2601352" cy="1629508"/>
            <a:chOff x="2928423" y="1302434"/>
            <a:chExt cx="2601352" cy="16295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4FDA9C-0952-58DD-B56D-C4C8C78DC6EC}"/>
                </a:ext>
              </a:extLst>
            </p:cNvPr>
            <p:cNvSpPr/>
            <p:nvPr/>
          </p:nvSpPr>
          <p:spPr>
            <a:xfrm>
              <a:off x="2928423" y="1743222"/>
              <a:ext cx="2089053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fib(k-1)=...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35A945-4C8D-8BED-B368-97C92D318FBC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 flipH="1">
              <a:off x="3972950" y="1302434"/>
              <a:ext cx="1556825" cy="4407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6B634F-316C-76A0-0E95-CE142E1616EF}"/>
              </a:ext>
            </a:extLst>
          </p:cNvPr>
          <p:cNvGrpSpPr/>
          <p:nvPr/>
        </p:nvGrpSpPr>
        <p:grpSpPr>
          <a:xfrm>
            <a:off x="1856347" y="4451252"/>
            <a:ext cx="1280163" cy="1478280"/>
            <a:chOff x="260249" y="4451252"/>
            <a:chExt cx="1280163" cy="147828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EE4341F-72D8-36FE-47B6-18D9A7A450EB}"/>
                </a:ext>
              </a:extLst>
            </p:cNvPr>
            <p:cNvSpPr/>
            <p:nvPr/>
          </p:nvSpPr>
          <p:spPr>
            <a:xfrm>
              <a:off x="260249" y="5018649"/>
              <a:ext cx="1280163" cy="910883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Fib(0)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k=0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1EC07B-6FC0-4822-035C-843A0C9B275D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667626" y="4451252"/>
              <a:ext cx="232705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71B200-16E7-EEA7-30C9-A95CF52EF543}"/>
              </a:ext>
            </a:extLst>
          </p:cNvPr>
          <p:cNvGrpSpPr/>
          <p:nvPr/>
        </p:nvGrpSpPr>
        <p:grpSpPr>
          <a:xfrm>
            <a:off x="2441913" y="4501662"/>
            <a:ext cx="477197" cy="516987"/>
            <a:chOff x="467165" y="4501662"/>
            <a:chExt cx="477197" cy="51698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3C3413-1D2B-11CD-D932-638FE279B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165" y="4501662"/>
              <a:ext cx="137746" cy="51698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D9AA3-8DEA-D7CE-1A6F-177863992921}"/>
                </a:ext>
              </a:extLst>
            </p:cNvPr>
            <p:cNvSpPr txBox="1"/>
            <p:nvPr/>
          </p:nvSpPr>
          <p:spPr>
            <a:xfrm>
              <a:off x="621838" y="455028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22E01A-58FF-B291-E7C8-25AE99D15194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083FFF-4E22-2AAC-C4F1-DB813D2E47F4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E834D3F-2CA6-BD2C-DAAE-3B3AABB1F27A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64D961F-7199-F4A6-9927-AD388BE794A8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9B579B-39E8-EBC0-1435-AB7789D59981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2B4314-447C-4319-F1A8-47DFA3DF9542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15B767E-45A1-51EF-9A87-6169CDC31CD6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7C390E-5CD7-E910-986B-9D86E0E44354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F711EB-57F5-3905-E019-BD9EF36268C9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78F875-B769-2C4E-23B1-D0B996F5389C}"/>
              </a:ext>
            </a:extLst>
          </p:cNvPr>
          <p:cNvGrpSpPr/>
          <p:nvPr/>
        </p:nvGrpSpPr>
        <p:grpSpPr>
          <a:xfrm>
            <a:off x="2928423" y="1302434"/>
            <a:ext cx="2601352" cy="1629508"/>
            <a:chOff x="2928423" y="1302434"/>
            <a:chExt cx="2601352" cy="16295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4FDA9C-0952-58DD-B56D-C4C8C78DC6EC}"/>
                </a:ext>
              </a:extLst>
            </p:cNvPr>
            <p:cNvSpPr/>
            <p:nvPr/>
          </p:nvSpPr>
          <p:spPr>
            <a:xfrm>
              <a:off x="2928423" y="1743222"/>
              <a:ext cx="2089053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fib(k-1)=...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35A945-4C8D-8BED-B368-97C92D318FBC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 flipH="1">
              <a:off x="3972950" y="1302434"/>
              <a:ext cx="1556825" cy="4407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029802-CA4A-A6FB-D8DC-6138E36917E6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881E6C-4D75-BBEE-DF9C-4C85E373AC76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393F7D4-49E0-906D-BF9A-6574DA97CC3F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BA82E96-BCDC-803A-8FAF-DCBB7BC06B66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0F09AF-2E94-D264-753C-5E041FD2E6F9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486232C-0549-13C8-9E96-8400181C4E12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0323E84-BB2B-FC80-CF9C-0D0E75948A5C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7054942-284C-5522-8B86-06D862BA6F28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A3EBC-E9C6-0646-E901-F3D94B6EDD23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41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25D596-5333-DA7C-989D-A683C89DBDA9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A60B5D-0B16-EA11-0BFD-F805E75589DB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3DF6341-AF62-5582-E818-40E22810B6EB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D5ADF4-05F6-2516-FCC0-5C31F315235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995B73-E15F-8E3B-41D8-B3FEDF674174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859106-5D3C-EFB6-C499-5147A5EE16FC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9A5CCD8-C495-C279-0806-1B2C6454F681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18B065-3ABB-9705-8356-BF3551F290D2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771CFF-02A0-F887-AF71-8DE4A229D65E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09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91FB0-C99A-FA62-0359-980134D99F1B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A03735-8E4B-7C1D-BFFF-10BC830CCB97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4E43FA3-EAB7-32D9-FC7F-64560D67869B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EF81386-1033-209D-39BF-181EBF7582CD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8AFECA-26F3-BA61-83D3-7BE805330051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167F98-418F-CA1D-4EEB-C40B9A8A664E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D6D09E8-0EEE-902F-CB04-F8685C751651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46D98EF-3DE6-784D-9275-0ADCC073DB68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BFFE31-5F44-4629-8F83-DB830DF22847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0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09AB5A-2F83-3212-BDD8-E18543BFCEC1}"/>
              </a:ext>
            </a:extLst>
          </p:cNvPr>
          <p:cNvSpPr/>
          <p:nvPr/>
        </p:nvSpPr>
        <p:spPr>
          <a:xfrm>
            <a:off x="7211714" y="1715338"/>
            <a:ext cx="192896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fib(k-1)=...</a:t>
            </a:r>
          </a:p>
          <a:p>
            <a:endParaRPr lang="en-US">
              <a:solidFill>
                <a:srgbClr val="FDF6E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A60AB-5F40-BEBC-FB3C-A3D04245286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5529775" y="1302434"/>
            <a:ext cx="2646421" cy="4129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6134BF-E4E2-1458-28A7-B11899953F94}"/>
              </a:ext>
            </a:extLst>
          </p:cNvPr>
          <p:cNvGrpSpPr/>
          <p:nvPr/>
        </p:nvGrpSpPr>
        <p:grpSpPr>
          <a:xfrm>
            <a:off x="6167188" y="2904058"/>
            <a:ext cx="2003475" cy="1478280"/>
            <a:chOff x="260249" y="4451252"/>
            <a:chExt cx="2003475" cy="14782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CCAFF1A-4CAF-26D3-DCC5-59A67302142E}"/>
                </a:ext>
              </a:extLst>
            </p:cNvPr>
            <p:cNvSpPr/>
            <p:nvPr/>
          </p:nvSpPr>
          <p:spPr>
            <a:xfrm>
              <a:off x="260249" y="5018649"/>
              <a:ext cx="1280163" cy="910883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Fib(1)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k=1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1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894A0AC-C201-468B-2320-BB74D8EF4FCC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900331" y="4451252"/>
              <a:ext cx="1363393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0130ED-30CD-81DF-C8D3-EAA9CFD4F214}"/>
              </a:ext>
            </a:extLst>
          </p:cNvPr>
          <p:cNvGrpSpPr/>
          <p:nvPr/>
        </p:nvGrpSpPr>
        <p:grpSpPr>
          <a:xfrm>
            <a:off x="6511850" y="2904058"/>
            <a:ext cx="1073247" cy="567397"/>
            <a:chOff x="604911" y="4451252"/>
            <a:chExt cx="1073247" cy="56739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B7732E-8359-D319-84F9-054F8B841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9AE99E-7D34-CC63-B8A5-93714ED4D47A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AD47CD-8F53-758F-5CB1-237903CD1D65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918EC73-D1B7-4C38-D85B-3CDAAFADEF8E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EA8175E1-E402-92DA-2340-8CE66EFAACCF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3901544-2FCD-CE04-EEB5-E8B9FC80E15F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E34C70-6EC2-540E-5AFF-18210A071097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C85F464-FAD7-7BF7-7D18-DA4FEAC1813F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CB2C606-138C-8B83-3356-81DB19544365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9071E2A-93FC-A709-408C-1CDE95A1D26B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35B68-4E54-5263-C16F-A0B0407E8C72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144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09AB5A-2F83-3212-BDD8-E18543BFCEC1}"/>
              </a:ext>
            </a:extLst>
          </p:cNvPr>
          <p:cNvSpPr/>
          <p:nvPr/>
        </p:nvSpPr>
        <p:spPr>
          <a:xfrm>
            <a:off x="7211714" y="1715338"/>
            <a:ext cx="192896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A60AB-5F40-BEBC-FB3C-A3D04245286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5529775" y="1302434"/>
            <a:ext cx="2646421" cy="4129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CAFF1A-4CAF-26D3-DCC5-59A67302142E}"/>
              </a:ext>
            </a:extLst>
          </p:cNvPr>
          <p:cNvSpPr/>
          <p:nvPr/>
        </p:nvSpPr>
        <p:spPr>
          <a:xfrm>
            <a:off x="6167188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94A0AC-C201-468B-2320-BB74D8EF4FCC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807270" y="2904058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7732E-8359-D319-84F9-054F8B8415A9}"/>
              </a:ext>
            </a:extLst>
          </p:cNvPr>
          <p:cNvCxnSpPr>
            <a:cxnSpLocks/>
          </p:cNvCxnSpPr>
          <p:nvPr/>
        </p:nvCxnSpPr>
        <p:spPr>
          <a:xfrm flipV="1">
            <a:off x="6511850" y="2904058"/>
            <a:ext cx="1073247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9AE99E-7D34-CC63-B8A5-93714ED4D47A}"/>
              </a:ext>
            </a:extLst>
          </p:cNvPr>
          <p:cNvSpPr txBox="1"/>
          <p:nvPr/>
        </p:nvSpPr>
        <p:spPr>
          <a:xfrm>
            <a:off x="6725949" y="29040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FA8C50-F79A-8E8C-23D6-FBA20A3E1613}"/>
              </a:ext>
            </a:extLst>
          </p:cNvPr>
          <p:cNvGrpSpPr/>
          <p:nvPr/>
        </p:nvGrpSpPr>
        <p:grpSpPr>
          <a:xfrm>
            <a:off x="7900447" y="2904058"/>
            <a:ext cx="1280163" cy="1478280"/>
            <a:chOff x="260249" y="4451252"/>
            <a:chExt cx="1280163" cy="14782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FDCB5A5-18DA-E918-1820-80F00F72F62E}"/>
                </a:ext>
              </a:extLst>
            </p:cNvPr>
            <p:cNvSpPr/>
            <p:nvPr/>
          </p:nvSpPr>
          <p:spPr>
            <a:xfrm>
              <a:off x="260249" y="5018649"/>
              <a:ext cx="1280163" cy="910883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Fib(0)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k=0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0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C90E73-B989-85A2-21C1-DE3574F5351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667626" y="4451252"/>
              <a:ext cx="232705" cy="5673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9CE5D9-1D2A-E6FA-8A69-6A7D0713C48B}"/>
              </a:ext>
            </a:extLst>
          </p:cNvPr>
          <p:cNvGrpSpPr/>
          <p:nvPr/>
        </p:nvGrpSpPr>
        <p:grpSpPr>
          <a:xfrm>
            <a:off x="8486013" y="2954468"/>
            <a:ext cx="477197" cy="516987"/>
            <a:chOff x="467165" y="4501662"/>
            <a:chExt cx="477197" cy="51698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3F4FDA-37E2-426C-8997-C026BB2A35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165" y="4501662"/>
              <a:ext cx="137746" cy="51698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F0B92-44DF-B314-D26C-3C66D4E11AA4}"/>
                </a:ext>
              </a:extLst>
            </p:cNvPr>
            <p:cNvSpPr txBox="1"/>
            <p:nvPr/>
          </p:nvSpPr>
          <p:spPr>
            <a:xfrm>
              <a:off x="621838" y="455028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252845-AFD2-90AB-2D76-05303AAD54BA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DD0775-8EAD-A8C7-3A27-11EB589F9447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ED2EF38-CF54-EDC0-CCCE-8CDB840D1783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866E87B-B9AD-F08C-B1AB-4D5188537CCB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DCAF76-D35C-B494-CF0F-6410CF2D8B50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56A7EF-15C0-E2F4-984A-4A52EADB8759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B527D782-F165-7D78-0A67-2A0DFAA7E9AC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7013021-0691-CFA4-04FC-E803CC7096F7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7FC92D-D158-E6D2-D85A-BCA9389EF64D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864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fib(k-2)=...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09AB5A-2F83-3212-BDD8-E18543BFCEC1}"/>
              </a:ext>
            </a:extLst>
          </p:cNvPr>
          <p:cNvSpPr/>
          <p:nvPr/>
        </p:nvSpPr>
        <p:spPr>
          <a:xfrm>
            <a:off x="7211714" y="1715338"/>
            <a:ext cx="192896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A60AB-5F40-BEBC-FB3C-A3D04245286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5529775" y="1302434"/>
            <a:ext cx="2646421" cy="4129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CAFF1A-4CAF-26D3-DCC5-59A67302142E}"/>
              </a:ext>
            </a:extLst>
          </p:cNvPr>
          <p:cNvSpPr/>
          <p:nvPr/>
        </p:nvSpPr>
        <p:spPr>
          <a:xfrm>
            <a:off x="6167188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94A0AC-C201-468B-2320-BB74D8EF4FCC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807270" y="2904058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7732E-8359-D319-84F9-054F8B8415A9}"/>
              </a:ext>
            </a:extLst>
          </p:cNvPr>
          <p:cNvCxnSpPr>
            <a:cxnSpLocks/>
          </p:cNvCxnSpPr>
          <p:nvPr/>
        </p:nvCxnSpPr>
        <p:spPr>
          <a:xfrm flipV="1">
            <a:off x="6511850" y="2904058"/>
            <a:ext cx="1073247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9AE99E-7D34-CC63-B8A5-93714ED4D47A}"/>
              </a:ext>
            </a:extLst>
          </p:cNvPr>
          <p:cNvSpPr txBox="1"/>
          <p:nvPr/>
        </p:nvSpPr>
        <p:spPr>
          <a:xfrm>
            <a:off x="6725949" y="29040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DCB5A5-18DA-E918-1820-80F00F72F62E}"/>
              </a:ext>
            </a:extLst>
          </p:cNvPr>
          <p:cNvSpPr/>
          <p:nvPr/>
        </p:nvSpPr>
        <p:spPr>
          <a:xfrm>
            <a:off x="7900447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C90E73-B989-85A2-21C1-DE3574F5351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307824" y="2904058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3F4FDA-37E2-426C-8997-C026BB2A35B4}"/>
              </a:ext>
            </a:extLst>
          </p:cNvPr>
          <p:cNvCxnSpPr>
            <a:cxnSpLocks/>
          </p:cNvCxnSpPr>
          <p:nvPr/>
        </p:nvCxnSpPr>
        <p:spPr>
          <a:xfrm flipH="1" flipV="1">
            <a:off x="8486013" y="2954468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7F0B92-44DF-B314-D26C-3C66D4E11AA4}"/>
              </a:ext>
            </a:extLst>
          </p:cNvPr>
          <p:cNvSpPr txBox="1"/>
          <p:nvPr/>
        </p:nvSpPr>
        <p:spPr>
          <a:xfrm>
            <a:off x="8640686" y="30030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D15827-59F6-CC36-B0D2-E470583F6AC0}"/>
              </a:ext>
            </a:extLst>
          </p:cNvPr>
          <p:cNvCxnSpPr>
            <a:cxnSpLocks/>
          </p:cNvCxnSpPr>
          <p:nvPr/>
        </p:nvCxnSpPr>
        <p:spPr>
          <a:xfrm flipH="1" flipV="1">
            <a:off x="6292429" y="1316600"/>
            <a:ext cx="2248100" cy="3483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D73E11-F029-0A8A-328E-D9F6F9A8DD11}"/>
              </a:ext>
            </a:extLst>
          </p:cNvPr>
          <p:cNvSpPr txBox="1"/>
          <p:nvPr/>
        </p:nvSpPr>
        <p:spPr>
          <a:xfrm>
            <a:off x="7166442" y="11157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F6419-C454-A9AE-5BFE-0837F7BFD831}"/>
              </a:ext>
            </a:extLst>
          </p:cNvPr>
          <p:cNvGrpSpPr/>
          <p:nvPr/>
        </p:nvGrpSpPr>
        <p:grpSpPr>
          <a:xfrm>
            <a:off x="374693" y="143609"/>
            <a:ext cx="2330574" cy="1504363"/>
            <a:chOff x="374693" y="143609"/>
            <a:chExt cx="2330574" cy="15043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BD60A-AB6B-35CD-69B6-23BE63E8A220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CA6F94D-FE06-7006-EAF1-88D829B83762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EA8FFB8-9E7E-6333-7CFB-6189B6923B45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A0C559-DE20-661A-EB70-74F9413DD526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DBE0B6-AE6B-110D-A4BE-C37743C795E8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8CAC275-33D7-C9DF-4BE0-D7F1CC05EC03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BD8D77D-E272-2CEE-8F7B-249F4C41083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A3096-2ED8-8AA9-8ABE-0AD638F1A892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2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A206-F787-8AB2-7A7A-B94137E3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Debugger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EB09B-CCBD-EED0-5215-8E81C644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51" y="1550845"/>
            <a:ext cx="1014611" cy="1129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EA9B1-2669-D8F8-D81B-35DE4605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042"/>
          <a:stretch/>
        </p:blipFill>
        <p:spPr>
          <a:xfrm>
            <a:off x="0" y="0"/>
            <a:ext cx="578795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81B676-5917-B2CD-53E3-E1461FAD6253}"/>
              </a:ext>
            </a:extLst>
          </p:cNvPr>
          <p:cNvCxnSpPr>
            <a:cxnSpLocks/>
          </p:cNvCxnSpPr>
          <p:nvPr/>
        </p:nvCxnSpPr>
        <p:spPr>
          <a:xfrm flipH="1">
            <a:off x="518615" y="2190466"/>
            <a:ext cx="2094931" cy="423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293E51-5C60-4901-F104-494E9CF9A21A}"/>
              </a:ext>
            </a:extLst>
          </p:cNvPr>
          <p:cNvSpPr/>
          <p:nvPr/>
        </p:nvSpPr>
        <p:spPr>
          <a:xfrm>
            <a:off x="4584544" y="2190466"/>
            <a:ext cx="6803408" cy="3964675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A </a:t>
            </a:r>
            <a:r>
              <a:rPr lang="en-US" b="1">
                <a:solidFill>
                  <a:srgbClr val="002B36"/>
                </a:solidFill>
              </a:rPr>
              <a:t>debugger</a:t>
            </a:r>
            <a:r>
              <a:rPr lang="en-US">
                <a:solidFill>
                  <a:srgbClr val="002B36"/>
                </a:solidFill>
              </a:rPr>
              <a:t> helps us debug by allowing us to freeze our code in certain spots and inspect variables at that point.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Always helpful, the debugger becomes </a:t>
            </a:r>
            <a:r>
              <a:rPr lang="en-US" b="1">
                <a:solidFill>
                  <a:srgbClr val="002B36"/>
                </a:solidFill>
              </a:rPr>
              <a:t>critical</a:t>
            </a:r>
            <a:r>
              <a:rPr lang="en-US">
                <a:solidFill>
                  <a:srgbClr val="002B36"/>
                </a:solidFill>
              </a:rPr>
              <a:t> when writing recursive functions, since we can see values of variables at different levels of recursion.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Debugging flow: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Create one or more breakpoints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Run our code in debugging mode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Analyze our variables at that breakpoint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</a:rPr>
              <a:t>Step through our code until we find the bug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09AB5A-2F83-3212-BDD8-E18543BFCEC1}"/>
              </a:ext>
            </a:extLst>
          </p:cNvPr>
          <p:cNvSpPr/>
          <p:nvPr/>
        </p:nvSpPr>
        <p:spPr>
          <a:xfrm>
            <a:off x="7211714" y="1715338"/>
            <a:ext cx="192896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A60AB-5F40-BEBC-FB3C-A3D04245286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5529775" y="1302434"/>
            <a:ext cx="2646421" cy="412904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CAFF1A-4CAF-26D3-DCC5-59A67302142E}"/>
              </a:ext>
            </a:extLst>
          </p:cNvPr>
          <p:cNvSpPr/>
          <p:nvPr/>
        </p:nvSpPr>
        <p:spPr>
          <a:xfrm>
            <a:off x="6167188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94A0AC-C201-468B-2320-BB74D8EF4FCC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807270" y="2904058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7732E-8359-D319-84F9-054F8B8415A9}"/>
              </a:ext>
            </a:extLst>
          </p:cNvPr>
          <p:cNvCxnSpPr>
            <a:cxnSpLocks/>
          </p:cNvCxnSpPr>
          <p:nvPr/>
        </p:nvCxnSpPr>
        <p:spPr>
          <a:xfrm flipV="1">
            <a:off x="6511850" y="2904058"/>
            <a:ext cx="1073247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9AE99E-7D34-CC63-B8A5-93714ED4D47A}"/>
              </a:ext>
            </a:extLst>
          </p:cNvPr>
          <p:cNvSpPr txBox="1"/>
          <p:nvPr/>
        </p:nvSpPr>
        <p:spPr>
          <a:xfrm>
            <a:off x="6725949" y="29040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DCB5A5-18DA-E918-1820-80F00F72F62E}"/>
              </a:ext>
            </a:extLst>
          </p:cNvPr>
          <p:cNvSpPr/>
          <p:nvPr/>
        </p:nvSpPr>
        <p:spPr>
          <a:xfrm>
            <a:off x="7900447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C90E73-B989-85A2-21C1-DE3574F5351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307824" y="2904058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3F4FDA-37E2-426C-8997-C026BB2A35B4}"/>
              </a:ext>
            </a:extLst>
          </p:cNvPr>
          <p:cNvCxnSpPr>
            <a:cxnSpLocks/>
          </p:cNvCxnSpPr>
          <p:nvPr/>
        </p:nvCxnSpPr>
        <p:spPr>
          <a:xfrm flipH="1" flipV="1">
            <a:off x="8486013" y="2954468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7F0B92-44DF-B314-D26C-3C66D4E11AA4}"/>
              </a:ext>
            </a:extLst>
          </p:cNvPr>
          <p:cNvSpPr txBox="1"/>
          <p:nvPr/>
        </p:nvSpPr>
        <p:spPr>
          <a:xfrm>
            <a:off x="8640686" y="30030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D15827-59F6-CC36-B0D2-E470583F6AC0}"/>
              </a:ext>
            </a:extLst>
          </p:cNvPr>
          <p:cNvCxnSpPr>
            <a:cxnSpLocks/>
          </p:cNvCxnSpPr>
          <p:nvPr/>
        </p:nvCxnSpPr>
        <p:spPr>
          <a:xfrm flipH="1" flipV="1">
            <a:off x="6292429" y="1316600"/>
            <a:ext cx="2248100" cy="34832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D73E11-F029-0A8A-328E-D9F6F9A8DD11}"/>
              </a:ext>
            </a:extLst>
          </p:cNvPr>
          <p:cNvSpPr txBox="1"/>
          <p:nvPr/>
        </p:nvSpPr>
        <p:spPr>
          <a:xfrm>
            <a:off x="7166442" y="11157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D3612C-2CAB-2ED3-15C7-E691AF8266F7}"/>
              </a:ext>
            </a:extLst>
          </p:cNvPr>
          <p:cNvCxnSpPr>
            <a:cxnSpLocks/>
          </p:cNvCxnSpPr>
          <p:nvPr/>
        </p:nvCxnSpPr>
        <p:spPr>
          <a:xfrm flipH="1" flipV="1">
            <a:off x="2651760" y="441213"/>
            <a:ext cx="1657970" cy="194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CB35B9-19C2-4852-3BC6-EE773785F89B}"/>
              </a:ext>
            </a:extLst>
          </p:cNvPr>
          <p:cNvSpPr txBox="1"/>
          <p:nvPr/>
        </p:nvSpPr>
        <p:spPr>
          <a:xfrm>
            <a:off x="3024418" y="144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8DED7EB-0E15-383F-4F11-CC2390149E35}"/>
              </a:ext>
            </a:extLst>
          </p:cNvPr>
          <p:cNvSpPr/>
          <p:nvPr/>
        </p:nvSpPr>
        <p:spPr>
          <a:xfrm>
            <a:off x="659901" y="118403"/>
            <a:ext cx="1936685" cy="663526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rgbClr val="FDF6E3"/>
                </a:solidFill>
                <a:latin typeface="+mj-lt"/>
                <a:cs typeface="Courier New" panose="02070309020205020404" pitchFamily="49" charset="0"/>
              </a:rPr>
              <a:t>Whatever called </a:t>
            </a:r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  <a:endParaRPr lang="en-US">
              <a:solidFill>
                <a:srgbClr val="FDF6E3"/>
              </a:solidFill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AF9FC3-C8A5-2E9D-6C31-189DE357BE17}"/>
              </a:ext>
            </a:extLst>
          </p:cNvPr>
          <p:cNvGrpSpPr/>
          <p:nvPr/>
        </p:nvGrpSpPr>
        <p:grpSpPr>
          <a:xfrm>
            <a:off x="199194" y="1190772"/>
            <a:ext cx="2330574" cy="1504363"/>
            <a:chOff x="374693" y="143609"/>
            <a:chExt cx="2330574" cy="15043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CA42D28-3543-EBC2-A5FA-69DC3B7B122C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9845099-06CB-6F31-7742-D527B68604C1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ED216FC-43A7-D777-1490-AA96905172B2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BFEDBF-C215-BB54-4152-4CB5D154A997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0FEAC16-F6F3-F3FB-C215-42BD94AA8E40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1A3476E-8803-3DA7-757A-69D59DACCBE7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E7ED072-ABD4-C267-6A5E-F938C5091583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142DEF-54BD-4A41-133F-94D0640DCBD1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67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8ACF-D653-9A09-5F4B-E59F47ADA2F6}"/>
              </a:ext>
            </a:extLst>
          </p:cNvPr>
          <p:cNvSpPr/>
          <p:nvPr/>
        </p:nvSpPr>
        <p:spPr>
          <a:xfrm>
            <a:off x="4485248" y="113714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k=4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FDA9C-0952-58DD-B56D-C4C8C78DC6EC}"/>
              </a:ext>
            </a:extLst>
          </p:cNvPr>
          <p:cNvSpPr/>
          <p:nvPr/>
        </p:nvSpPr>
        <p:spPr>
          <a:xfrm>
            <a:off x="2928423" y="174322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k=3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35A945-4C8D-8BED-B368-97C92D318FBC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972950" y="1302434"/>
            <a:ext cx="1556825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0C5407-648C-4FDB-6FE7-5B7990541B84}"/>
              </a:ext>
            </a:extLst>
          </p:cNvPr>
          <p:cNvSpPr/>
          <p:nvPr/>
        </p:nvSpPr>
        <p:spPr>
          <a:xfrm>
            <a:off x="1219197" y="3262532"/>
            <a:ext cx="208905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 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B5580-D55A-D178-1E5B-D966DC7479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63724" y="2931942"/>
            <a:ext cx="1709226" cy="330590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EB117A-DBCF-0880-7305-3CC6DABF8762}"/>
              </a:ext>
            </a:extLst>
          </p:cNvPr>
          <p:cNvSpPr/>
          <p:nvPr/>
        </p:nvSpPr>
        <p:spPr>
          <a:xfrm>
            <a:off x="260249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6A958-6EEE-9677-1DC5-963A82EA76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0331" y="4451252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BC9756-E075-77CE-E55A-29F395613B27}"/>
              </a:ext>
            </a:extLst>
          </p:cNvPr>
          <p:cNvSpPr/>
          <p:nvPr/>
        </p:nvSpPr>
        <p:spPr>
          <a:xfrm>
            <a:off x="7687992" y="113714"/>
            <a:ext cx="4417255" cy="133643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E4341F-72D8-36FE-47B6-18D9A7A450EB}"/>
              </a:ext>
            </a:extLst>
          </p:cNvPr>
          <p:cNvSpPr/>
          <p:nvPr/>
        </p:nvSpPr>
        <p:spPr>
          <a:xfrm>
            <a:off x="1856347" y="501864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EC07B-6FC0-4822-035C-843A0C9B275D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2263724" y="4451252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3C3413-1D2B-11CD-D932-638FE279B528}"/>
              </a:ext>
            </a:extLst>
          </p:cNvPr>
          <p:cNvCxnSpPr>
            <a:cxnSpLocks/>
          </p:cNvCxnSpPr>
          <p:nvPr/>
        </p:nvCxnSpPr>
        <p:spPr>
          <a:xfrm flipH="1" flipV="1">
            <a:off x="2441913" y="4501662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D9AA3-8DEA-D7CE-1A6F-177863992921}"/>
              </a:ext>
            </a:extLst>
          </p:cNvPr>
          <p:cNvSpPr txBox="1"/>
          <p:nvPr/>
        </p:nvSpPr>
        <p:spPr>
          <a:xfrm>
            <a:off x="2596586" y="45502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7399E-4A94-D493-C696-91E6DFDDAB91}"/>
              </a:ext>
            </a:extLst>
          </p:cNvPr>
          <p:cNvGrpSpPr/>
          <p:nvPr/>
        </p:nvGrpSpPr>
        <p:grpSpPr>
          <a:xfrm>
            <a:off x="604911" y="4451252"/>
            <a:ext cx="1073247" cy="567397"/>
            <a:chOff x="604911" y="4451252"/>
            <a:chExt cx="1073247" cy="56739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175A5E-59DA-D889-D06A-9D721522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911" y="4451252"/>
              <a:ext cx="1073247" cy="567397"/>
            </a:xfrm>
            <a:prstGeom prst="straightConnector1">
              <a:avLst/>
            </a:prstGeom>
            <a:ln w="38100">
              <a:solidFill>
                <a:srgbClr val="002B36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24D321-B358-0F21-C061-2A8502F7E28F}"/>
                </a:ext>
              </a:extLst>
            </p:cNvPr>
            <p:cNvSpPr txBox="1"/>
            <p:nvPr/>
          </p:nvSpPr>
          <p:spPr>
            <a:xfrm>
              <a:off x="819010" y="445125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81B359-9FBC-257B-567B-CC6995F92FBB}"/>
              </a:ext>
            </a:extLst>
          </p:cNvPr>
          <p:cNvCxnSpPr>
            <a:cxnSpLocks/>
          </p:cNvCxnSpPr>
          <p:nvPr/>
        </p:nvCxnSpPr>
        <p:spPr>
          <a:xfrm flipV="1">
            <a:off x="2110740" y="2931942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442A9-94D7-CD16-32F5-C2ED5E27DC25}"/>
              </a:ext>
            </a:extLst>
          </p:cNvPr>
          <p:cNvSpPr txBox="1"/>
          <p:nvPr/>
        </p:nvSpPr>
        <p:spPr>
          <a:xfrm>
            <a:off x="2218814" y="272790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90C0F5-23ED-C05C-08C4-E5D558FDFF66}"/>
              </a:ext>
            </a:extLst>
          </p:cNvPr>
          <p:cNvSpPr/>
          <p:nvPr/>
        </p:nvSpPr>
        <p:spPr>
          <a:xfrm>
            <a:off x="3984669" y="3499339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31E0F0-395C-D31E-7AE7-E0E22546115F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3972950" y="2931942"/>
            <a:ext cx="651801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30F506-3EF4-E0DA-AD2C-1C2D7A6F9E78}"/>
              </a:ext>
            </a:extLst>
          </p:cNvPr>
          <p:cNvCxnSpPr>
            <a:cxnSpLocks/>
          </p:cNvCxnSpPr>
          <p:nvPr/>
        </p:nvCxnSpPr>
        <p:spPr>
          <a:xfrm flipH="1" flipV="1">
            <a:off x="4485248" y="3039180"/>
            <a:ext cx="382689" cy="44078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FEB6B-8058-C416-F3F4-20D6D163BB9B}"/>
              </a:ext>
            </a:extLst>
          </p:cNvPr>
          <p:cNvSpPr txBox="1"/>
          <p:nvPr/>
        </p:nvSpPr>
        <p:spPr>
          <a:xfrm>
            <a:off x="4751362" y="30198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85E0E-D07B-B493-DC29-1530346AF68C}"/>
              </a:ext>
            </a:extLst>
          </p:cNvPr>
          <p:cNvCxnSpPr>
            <a:cxnSpLocks/>
          </p:cNvCxnSpPr>
          <p:nvPr/>
        </p:nvCxnSpPr>
        <p:spPr>
          <a:xfrm flipV="1">
            <a:off x="3703614" y="1359906"/>
            <a:ext cx="808370" cy="27607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0528A7-E397-3306-B522-DC22A8EE2390}"/>
              </a:ext>
            </a:extLst>
          </p:cNvPr>
          <p:cNvSpPr txBox="1"/>
          <p:nvPr/>
        </p:nvSpPr>
        <p:spPr>
          <a:xfrm>
            <a:off x="3811688" y="1155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09AB5A-2F83-3212-BDD8-E18543BFCEC1}"/>
              </a:ext>
            </a:extLst>
          </p:cNvPr>
          <p:cNvSpPr/>
          <p:nvPr/>
        </p:nvSpPr>
        <p:spPr>
          <a:xfrm>
            <a:off x="7211714" y="1715338"/>
            <a:ext cx="1928963" cy="118872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k=2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fib(k-2)=0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A60AB-5F40-BEBC-FB3C-A3D042452869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5529775" y="1302434"/>
            <a:ext cx="2646421" cy="412904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CAFF1A-4CAF-26D3-DCC5-59A67302142E}"/>
              </a:ext>
            </a:extLst>
          </p:cNvPr>
          <p:cNvSpPr/>
          <p:nvPr/>
        </p:nvSpPr>
        <p:spPr>
          <a:xfrm>
            <a:off x="6167188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94A0AC-C201-468B-2320-BB74D8EF4FCC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807270" y="2904058"/>
            <a:ext cx="1363393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7732E-8359-D319-84F9-054F8B8415A9}"/>
              </a:ext>
            </a:extLst>
          </p:cNvPr>
          <p:cNvCxnSpPr>
            <a:cxnSpLocks/>
          </p:cNvCxnSpPr>
          <p:nvPr/>
        </p:nvCxnSpPr>
        <p:spPr>
          <a:xfrm flipV="1">
            <a:off x="6511850" y="2904058"/>
            <a:ext cx="1073247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9AE99E-7D34-CC63-B8A5-93714ED4D47A}"/>
              </a:ext>
            </a:extLst>
          </p:cNvPr>
          <p:cNvSpPr txBox="1"/>
          <p:nvPr/>
        </p:nvSpPr>
        <p:spPr>
          <a:xfrm>
            <a:off x="6725949" y="29040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DCB5A5-18DA-E918-1820-80F00F72F62E}"/>
              </a:ext>
            </a:extLst>
          </p:cNvPr>
          <p:cNvSpPr/>
          <p:nvPr/>
        </p:nvSpPr>
        <p:spPr>
          <a:xfrm>
            <a:off x="7900447" y="3471455"/>
            <a:ext cx="1280163" cy="910883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k=0</a:t>
            </a:r>
          </a:p>
          <a:p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C90E73-B989-85A2-21C1-DE3574F5351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307824" y="2904058"/>
            <a:ext cx="232705" cy="56739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3F4FDA-37E2-426C-8997-C026BB2A35B4}"/>
              </a:ext>
            </a:extLst>
          </p:cNvPr>
          <p:cNvCxnSpPr>
            <a:cxnSpLocks/>
          </p:cNvCxnSpPr>
          <p:nvPr/>
        </p:nvCxnSpPr>
        <p:spPr>
          <a:xfrm flipH="1" flipV="1">
            <a:off x="8486013" y="2954468"/>
            <a:ext cx="137746" cy="51698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7F0B92-44DF-B314-D26C-3C66D4E11AA4}"/>
              </a:ext>
            </a:extLst>
          </p:cNvPr>
          <p:cNvSpPr txBox="1"/>
          <p:nvPr/>
        </p:nvSpPr>
        <p:spPr>
          <a:xfrm>
            <a:off x="8640686" y="30030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D15827-59F6-CC36-B0D2-E470583F6AC0}"/>
              </a:ext>
            </a:extLst>
          </p:cNvPr>
          <p:cNvCxnSpPr>
            <a:cxnSpLocks/>
          </p:cNvCxnSpPr>
          <p:nvPr/>
        </p:nvCxnSpPr>
        <p:spPr>
          <a:xfrm flipH="1" flipV="1">
            <a:off x="6292429" y="1316600"/>
            <a:ext cx="2248100" cy="348328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D73E11-F029-0A8A-328E-D9F6F9A8DD11}"/>
              </a:ext>
            </a:extLst>
          </p:cNvPr>
          <p:cNvSpPr txBox="1"/>
          <p:nvPr/>
        </p:nvSpPr>
        <p:spPr>
          <a:xfrm>
            <a:off x="7166442" y="11157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D3612C-2CAB-2ED3-15C7-E691AF8266F7}"/>
              </a:ext>
            </a:extLst>
          </p:cNvPr>
          <p:cNvCxnSpPr>
            <a:cxnSpLocks/>
          </p:cNvCxnSpPr>
          <p:nvPr/>
        </p:nvCxnSpPr>
        <p:spPr>
          <a:xfrm flipH="1" flipV="1">
            <a:off x="2651760" y="441213"/>
            <a:ext cx="1657970" cy="194057"/>
          </a:xfrm>
          <a:prstGeom prst="straightConnector1">
            <a:avLst/>
          </a:prstGeom>
          <a:ln w="38100">
            <a:solidFill>
              <a:srgbClr val="002B36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CB35B9-19C2-4852-3BC6-EE773785F89B}"/>
              </a:ext>
            </a:extLst>
          </p:cNvPr>
          <p:cNvSpPr txBox="1"/>
          <p:nvPr/>
        </p:nvSpPr>
        <p:spPr>
          <a:xfrm>
            <a:off x="3024418" y="144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8DED7EB-0E15-383F-4F11-CC2390149E35}"/>
              </a:ext>
            </a:extLst>
          </p:cNvPr>
          <p:cNvSpPr/>
          <p:nvPr/>
        </p:nvSpPr>
        <p:spPr>
          <a:xfrm>
            <a:off x="659901" y="118403"/>
            <a:ext cx="1936685" cy="663526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rgbClr val="FDF6E3"/>
                </a:solidFill>
                <a:latin typeface="+mj-lt"/>
                <a:cs typeface="Courier New" panose="02070309020205020404" pitchFamily="49" charset="0"/>
              </a:rPr>
              <a:t>Whatever called </a:t>
            </a:r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  <a:endParaRPr lang="en-US">
              <a:solidFill>
                <a:srgbClr val="FDF6E3"/>
              </a:solidFill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70C01E-A44A-0AFF-BAC4-03024E2D6365}"/>
              </a:ext>
            </a:extLst>
          </p:cNvPr>
          <p:cNvGrpSpPr/>
          <p:nvPr/>
        </p:nvGrpSpPr>
        <p:grpSpPr>
          <a:xfrm>
            <a:off x="199194" y="1190772"/>
            <a:ext cx="2330574" cy="1504363"/>
            <a:chOff x="374693" y="143609"/>
            <a:chExt cx="2330574" cy="15043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64DE6F3-5791-37F4-CAB5-81A5FFD2C921}"/>
                </a:ext>
              </a:extLst>
            </p:cNvPr>
            <p:cNvGrpSpPr/>
            <p:nvPr/>
          </p:nvGrpSpPr>
          <p:grpSpPr>
            <a:xfrm>
              <a:off x="378367" y="143609"/>
              <a:ext cx="2326900" cy="638320"/>
              <a:chOff x="378367" y="143609"/>
              <a:chExt cx="2326900" cy="63832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AB1DDF3-ADBE-463B-078E-F4487A9D45CD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002B3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A4BB415-D093-7FA1-249B-A8C1B44F3A47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>
                <a:off x="523875" y="554502"/>
                <a:ext cx="295135" cy="22742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8A48F3-3BE1-4890-EB23-599CD44114A1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43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On the stack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D03707B-96B2-03FA-9340-D0ED76361F5C}"/>
                </a:ext>
              </a:extLst>
            </p:cNvPr>
            <p:cNvGrpSpPr/>
            <p:nvPr/>
          </p:nvGrpSpPr>
          <p:grpSpPr>
            <a:xfrm>
              <a:off x="374693" y="908173"/>
              <a:ext cx="1985459" cy="739799"/>
              <a:chOff x="378367" y="143609"/>
              <a:chExt cx="1985459" cy="73979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16B5086-2EC1-6FA0-5311-CD498419ECB1}"/>
                  </a:ext>
                </a:extLst>
              </p:cNvPr>
              <p:cNvSpPr/>
              <p:nvPr/>
            </p:nvSpPr>
            <p:spPr>
              <a:xfrm>
                <a:off x="378367" y="143609"/>
                <a:ext cx="881285" cy="410893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01E8C5-E2BD-7A2E-67BD-1CABEE5A65B9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 flipH="1">
                <a:off x="430686" y="554502"/>
                <a:ext cx="388324" cy="328906"/>
              </a:xfrm>
              <a:prstGeom prst="straightConnector1">
                <a:avLst/>
              </a:prstGeom>
              <a:ln w="38100">
                <a:solidFill>
                  <a:srgbClr val="002B36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F1B48C-ED99-5EA5-363F-60776C9E4230}"/>
                  </a:ext>
                </a:extLst>
              </p:cNvPr>
              <p:cNvSpPr txBox="1"/>
              <p:nvPr/>
            </p:nvSpPr>
            <p:spPr>
              <a:xfrm>
                <a:off x="1266090" y="156595"/>
                <a:ext cx="1097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Resolved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904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01522A-F35C-FFA5-3940-B00CBB89CEEC}"/>
              </a:ext>
            </a:extLst>
          </p:cNvPr>
          <p:cNvSpPr/>
          <p:nvPr/>
        </p:nvSpPr>
        <p:spPr>
          <a:xfrm>
            <a:off x="1087565" y="268985"/>
            <a:ext cx="10016869" cy="3498976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Memoization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Memoization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 means I keep track of which subproblems I have already solved.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For the Fibonacci sequence, a dictionary is a great data structure: </a:t>
            </a:r>
            <a:r>
              <a:rPr lang="en-US" sz="24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40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k:F</a:t>
            </a:r>
            <a:r>
              <a:rPr lang="en-US" sz="2400" baseline="-2500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4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My recursive calls need a way to "communicate" - ideally, they all share access to the same dictionary.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Thankfully, Python makes this easy. When I pass a collection to a function, it really passes </a:t>
            </a: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a reference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 to that collection.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2387432" y="4032100"/>
            <a:ext cx="7417134" cy="2368229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500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3DC989-DDDB-551E-F8F6-062151FE30A3}"/>
              </a:ext>
            </a:extLst>
          </p:cNvPr>
          <p:cNvGrpSpPr/>
          <p:nvPr/>
        </p:nvGrpSpPr>
        <p:grpSpPr>
          <a:xfrm>
            <a:off x="290617" y="1741034"/>
            <a:ext cx="4025349" cy="1938171"/>
            <a:chOff x="290617" y="2966240"/>
            <a:chExt cx="4025349" cy="193817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307D48-F002-DB04-95A3-E50A2726846C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fib(2)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2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5BDD51-3D6A-4AF9-138D-BA2D475BD058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1298390-59B0-A3FA-6CF6-868EA6180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7C7CE31-44CB-B891-1461-A994F8F46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53FCAC8-E6AE-617D-0385-F37A2E0C0C1A}"/>
              </a:ext>
            </a:extLst>
          </p:cNvPr>
          <p:cNvSpPr/>
          <p:nvPr/>
        </p:nvSpPr>
        <p:spPr>
          <a:xfrm>
            <a:off x="290617" y="532657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fib(1)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solved[1]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D85B8D-0309-5125-F239-EEBB9B8D4F88}"/>
              </a:ext>
            </a:extLst>
          </p:cNvPr>
          <p:cNvGrpSpPr/>
          <p:nvPr/>
        </p:nvGrpSpPr>
        <p:grpSpPr>
          <a:xfrm>
            <a:off x="1722646" y="1233340"/>
            <a:ext cx="2593320" cy="1237488"/>
            <a:chOff x="1722648" y="4879848"/>
            <a:chExt cx="2593320" cy="123748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CFF84E3-EABB-3E2F-2DE7-4ED2A5FA61BB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F8942AA-C414-434A-F3AE-73F456AF6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69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3DC989-DDDB-551E-F8F6-062151FE30A3}"/>
              </a:ext>
            </a:extLst>
          </p:cNvPr>
          <p:cNvGrpSpPr/>
          <p:nvPr/>
        </p:nvGrpSpPr>
        <p:grpSpPr>
          <a:xfrm>
            <a:off x="290617" y="1216153"/>
            <a:ext cx="4025349" cy="2463052"/>
            <a:chOff x="290617" y="2441359"/>
            <a:chExt cx="4025349" cy="246305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307D48-F002-DB04-95A3-E50A2726846C}"/>
                </a:ext>
              </a:extLst>
            </p:cNvPr>
            <p:cNvSpPr/>
            <p:nvPr/>
          </p:nvSpPr>
          <p:spPr>
            <a:xfrm>
              <a:off x="290617" y="2441359"/>
              <a:ext cx="2864061" cy="1713601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fib(2)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2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1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fib(k-2) = ...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5BDD51-3D6A-4AF9-138D-BA2D475BD058}"/>
                </a:ext>
              </a:extLst>
            </p:cNvPr>
            <p:cNvGrpSpPr/>
            <p:nvPr/>
          </p:nvGrpSpPr>
          <p:grpSpPr>
            <a:xfrm>
              <a:off x="1591056" y="3182291"/>
              <a:ext cx="2724910" cy="1722120"/>
              <a:chOff x="1591058" y="4395216"/>
              <a:chExt cx="2724910" cy="172212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1298390-59B0-A3FA-6CF6-868EA6180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1058" y="4395216"/>
                <a:ext cx="27249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7C7CE31-44CB-B891-1461-A994F8F46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395216"/>
                <a:ext cx="0" cy="172212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2C56E4-6816-B163-99DB-9FBD0A0DEC59}"/>
              </a:ext>
            </a:extLst>
          </p:cNvPr>
          <p:cNvSpPr/>
          <p:nvPr/>
        </p:nvSpPr>
        <p:spPr>
          <a:xfrm>
            <a:off x="290615" y="1073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fib(0)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0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C8B93-9420-E25F-4F1B-A7879548B4B2}"/>
              </a:ext>
            </a:extLst>
          </p:cNvPr>
          <p:cNvGrpSpPr/>
          <p:nvPr/>
        </p:nvGrpSpPr>
        <p:grpSpPr>
          <a:xfrm>
            <a:off x="1722644" y="711418"/>
            <a:ext cx="2593320" cy="1237488"/>
            <a:chOff x="1722648" y="4879848"/>
            <a:chExt cx="2593320" cy="123748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B29A21-EC1D-3DE7-92E2-E8463555C42A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0C4DB0-E36D-A2E9-1EF3-C2A0A9A3D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9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307D48-F002-DB04-95A3-E50A2726846C}"/>
              </a:ext>
            </a:extLst>
          </p:cNvPr>
          <p:cNvSpPr/>
          <p:nvPr/>
        </p:nvSpPr>
        <p:spPr>
          <a:xfrm>
            <a:off x="290617" y="1216153"/>
            <a:ext cx="2864061" cy="1713601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0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solved[2] = 1+0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5BDD51-3D6A-4AF9-138D-BA2D475BD058}"/>
              </a:ext>
            </a:extLst>
          </p:cNvPr>
          <p:cNvGrpSpPr/>
          <p:nvPr/>
        </p:nvGrpSpPr>
        <p:grpSpPr>
          <a:xfrm>
            <a:off x="1591056" y="1957085"/>
            <a:ext cx="2724910" cy="1722120"/>
            <a:chOff x="1591058" y="4395216"/>
            <a:chExt cx="2724910" cy="172212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298390-59B0-A3FA-6CF6-868EA6180A13}"/>
                </a:ext>
              </a:extLst>
            </p:cNvPr>
            <p:cNvCxnSpPr>
              <a:cxnSpLocks/>
            </p:cNvCxnSpPr>
            <p:nvPr/>
          </p:nvCxnSpPr>
          <p:spPr>
            <a:xfrm>
              <a:off x="1591058" y="4395216"/>
              <a:ext cx="27249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7CE31-44CB-B891-1461-A994F8F46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395216"/>
              <a:ext cx="0" cy="17221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3DC989-DDDB-551E-F8F6-062151FE30A3}"/>
              </a:ext>
            </a:extLst>
          </p:cNvPr>
          <p:cNvGrpSpPr/>
          <p:nvPr/>
        </p:nvGrpSpPr>
        <p:grpSpPr>
          <a:xfrm>
            <a:off x="290617" y="1216153"/>
            <a:ext cx="4025349" cy="2463052"/>
            <a:chOff x="290617" y="2441359"/>
            <a:chExt cx="4025349" cy="246305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307D48-F002-DB04-95A3-E50A2726846C}"/>
                </a:ext>
              </a:extLst>
            </p:cNvPr>
            <p:cNvSpPr/>
            <p:nvPr/>
          </p:nvSpPr>
          <p:spPr>
            <a:xfrm>
              <a:off x="290617" y="2441359"/>
              <a:ext cx="2864061" cy="1713601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fib(2)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2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1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fib(k-2) = 0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solved[2] = 1+0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C5BDD51-3D6A-4AF9-138D-BA2D475BD058}"/>
                </a:ext>
              </a:extLst>
            </p:cNvPr>
            <p:cNvGrpSpPr/>
            <p:nvPr/>
          </p:nvGrpSpPr>
          <p:grpSpPr>
            <a:xfrm>
              <a:off x="1591056" y="3182291"/>
              <a:ext cx="2724910" cy="1722120"/>
              <a:chOff x="1591058" y="4395216"/>
              <a:chExt cx="2724910" cy="172212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1298390-59B0-A3FA-6CF6-868EA6180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1058" y="4395216"/>
                <a:ext cx="27249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7C7CE31-44CB-B891-1461-A994F8F46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395216"/>
                <a:ext cx="0" cy="172212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86883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...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307D48-F002-DB04-95A3-E50A2726846C}"/>
              </a:ext>
            </a:extLst>
          </p:cNvPr>
          <p:cNvSpPr/>
          <p:nvPr/>
        </p:nvSpPr>
        <p:spPr>
          <a:xfrm>
            <a:off x="290617" y="841251"/>
            <a:ext cx="2864061" cy="2088504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0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solved[2] = 1+0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solved[2]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5BDD51-3D6A-4AF9-138D-BA2D475BD058}"/>
              </a:ext>
            </a:extLst>
          </p:cNvPr>
          <p:cNvGrpSpPr/>
          <p:nvPr/>
        </p:nvGrpSpPr>
        <p:grpSpPr>
          <a:xfrm>
            <a:off x="1591056" y="1582181"/>
            <a:ext cx="2724910" cy="2097024"/>
            <a:chOff x="1591058" y="4020312"/>
            <a:chExt cx="2724910" cy="20970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1298390-59B0-A3FA-6CF6-868EA6180A13}"/>
                </a:ext>
              </a:extLst>
            </p:cNvPr>
            <p:cNvCxnSpPr>
              <a:cxnSpLocks/>
            </p:cNvCxnSpPr>
            <p:nvPr/>
          </p:nvCxnSpPr>
          <p:spPr>
            <a:xfrm>
              <a:off x="1591058" y="4020312"/>
              <a:ext cx="27249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7CE31-44CB-B891-1461-A994F8F46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020312"/>
              <a:ext cx="0" cy="209702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6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9B4AEB-00FE-CF13-907D-8438CD3621CA}"/>
              </a:ext>
            </a:extLst>
          </p:cNvPr>
          <p:cNvGrpSpPr/>
          <p:nvPr/>
        </p:nvGrpSpPr>
        <p:grpSpPr>
          <a:xfrm>
            <a:off x="290617" y="2966240"/>
            <a:ext cx="4025349" cy="1938171"/>
            <a:chOff x="290617" y="2966240"/>
            <a:chExt cx="4025349" cy="193817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EF96DD-1D00-779C-9B5F-8C3152A8D112}"/>
                </a:ext>
              </a:extLst>
            </p:cNvPr>
            <p:cNvSpPr/>
            <p:nvPr/>
          </p:nvSpPr>
          <p:spPr>
            <a:xfrm>
              <a:off x="290617" y="2966240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fib(3)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3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fib(k-1) = 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C8C3CD-B2D4-B8B9-F590-BC19F47EDDE3}"/>
                </a:ext>
              </a:extLst>
            </p:cNvPr>
            <p:cNvGrpSpPr/>
            <p:nvPr/>
          </p:nvGrpSpPr>
          <p:grpSpPr>
            <a:xfrm>
              <a:off x="1722646" y="3666923"/>
              <a:ext cx="2593320" cy="1237488"/>
              <a:chOff x="1722648" y="4879848"/>
              <a:chExt cx="2593320" cy="123748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0BFC013-2CCA-99D1-4089-A4C605722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688B56A-60F2-76CF-9782-54A90D6CA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4929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EF96DD-1D00-779C-9B5F-8C3152A8D112}"/>
              </a:ext>
            </a:extLst>
          </p:cNvPr>
          <p:cNvSpPr/>
          <p:nvPr/>
        </p:nvSpPr>
        <p:spPr>
          <a:xfrm>
            <a:off x="290617" y="2203705"/>
            <a:ext cx="2864061" cy="195125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...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8C3CD-B2D4-B8B9-F590-BC19F47EDDE3}"/>
              </a:ext>
            </a:extLst>
          </p:cNvPr>
          <p:cNvGrpSpPr/>
          <p:nvPr/>
        </p:nvGrpSpPr>
        <p:grpSpPr>
          <a:xfrm>
            <a:off x="1722648" y="2947774"/>
            <a:ext cx="2593320" cy="1932074"/>
            <a:chOff x="1854240" y="4879848"/>
            <a:chExt cx="2593320" cy="193207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BFC013-2CCA-99D1-4089-A4C6057223CF}"/>
                </a:ext>
              </a:extLst>
            </p:cNvPr>
            <p:cNvCxnSpPr>
              <a:cxnSpLocks/>
            </p:cNvCxnSpPr>
            <p:nvPr/>
          </p:nvCxnSpPr>
          <p:spPr>
            <a:xfrm>
              <a:off x="1854240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8B56A-60F2-76CF-9782-54A90D6CA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60" y="4879848"/>
              <a:ext cx="0" cy="193207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2AA032-67B3-721B-34D8-5907C2800E75}"/>
              </a:ext>
            </a:extLst>
          </p:cNvPr>
          <p:cNvGrpSpPr/>
          <p:nvPr/>
        </p:nvGrpSpPr>
        <p:grpSpPr>
          <a:xfrm>
            <a:off x="290619" y="1009603"/>
            <a:ext cx="4025349" cy="1938171"/>
            <a:chOff x="290619" y="1009603"/>
            <a:chExt cx="4025349" cy="193817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7609855-3965-8CD9-5390-21B1D5A16229}"/>
                </a:ext>
              </a:extLst>
            </p:cNvPr>
            <p:cNvSpPr/>
            <p:nvPr/>
          </p:nvSpPr>
          <p:spPr>
            <a:xfrm>
              <a:off x="290619" y="1009603"/>
              <a:ext cx="2864061" cy="1188720"/>
            </a:xfrm>
            <a:prstGeom prst="roundRect">
              <a:avLst>
                <a:gd name="adj" fmla="val 751"/>
              </a:avLst>
            </a:prstGeom>
            <a:solidFill>
              <a:srgbClr val="002B36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fib(1)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 = 1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solved = </a:t>
              </a:r>
            </a:p>
            <a:p>
              <a:r>
                <a:rPr lang="en-US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solved[1]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D80460-0945-15E6-5393-F166C86E4B09}"/>
                </a:ext>
              </a:extLst>
            </p:cNvPr>
            <p:cNvGrpSpPr/>
            <p:nvPr/>
          </p:nvGrpSpPr>
          <p:grpSpPr>
            <a:xfrm>
              <a:off x="1722648" y="1710286"/>
              <a:ext cx="2593320" cy="1237488"/>
              <a:chOff x="1722648" y="4879848"/>
              <a:chExt cx="2593320" cy="123748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06380CF-8074-BD7D-D199-2F3D53D4A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648" y="4879848"/>
                <a:ext cx="259332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28F6F80-3EF4-1D6E-33F9-365B55A50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968" y="4879848"/>
                <a:ext cx="0" cy="123748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342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0D878E-0C97-3E56-C416-BBD16235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9F0107-62D6-CD2B-7A86-045146A48F49}"/>
              </a:ext>
            </a:extLst>
          </p:cNvPr>
          <p:cNvCxnSpPr/>
          <p:nvPr/>
        </p:nvCxnSpPr>
        <p:spPr>
          <a:xfrm flipV="1">
            <a:off x="2722728" y="3166281"/>
            <a:ext cx="702860" cy="10849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8F242A-E615-D16A-10F0-906F3EBF633F}"/>
              </a:ext>
            </a:extLst>
          </p:cNvPr>
          <p:cNvSpPr/>
          <p:nvPr/>
        </p:nvSpPr>
        <p:spPr>
          <a:xfrm>
            <a:off x="1153237" y="4469643"/>
            <a:ext cx="2606722" cy="1016758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002B36"/>
                </a:solidFill>
              </a:rPr>
              <a:t>Create breakpoints by clicking to the left of line numbers.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6B0623-F833-42E2-0AC7-0B41214C28D4}"/>
              </a:ext>
            </a:extLst>
          </p:cNvPr>
          <p:cNvCxnSpPr>
            <a:cxnSpLocks/>
          </p:cNvCxnSpPr>
          <p:nvPr/>
        </p:nvCxnSpPr>
        <p:spPr>
          <a:xfrm flipV="1">
            <a:off x="2272352" y="2613546"/>
            <a:ext cx="887105" cy="1978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B99461-8E9C-1932-DA16-45B6B5D979F0}"/>
              </a:ext>
            </a:extLst>
          </p:cNvPr>
          <p:cNvCxnSpPr>
            <a:cxnSpLocks/>
          </p:cNvCxnSpPr>
          <p:nvPr/>
        </p:nvCxnSpPr>
        <p:spPr>
          <a:xfrm>
            <a:off x="2456598" y="1542197"/>
            <a:ext cx="750626" cy="2524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7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2864061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EF96DD-1D00-779C-9B5F-8C3152A8D112}"/>
              </a:ext>
            </a:extLst>
          </p:cNvPr>
          <p:cNvSpPr/>
          <p:nvPr/>
        </p:nvSpPr>
        <p:spPr>
          <a:xfrm>
            <a:off x="290617" y="2203705"/>
            <a:ext cx="2864061" cy="195125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solved[3] = 1+1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8C3CD-B2D4-B8B9-F590-BC19F47EDDE3}"/>
              </a:ext>
            </a:extLst>
          </p:cNvPr>
          <p:cNvGrpSpPr/>
          <p:nvPr/>
        </p:nvGrpSpPr>
        <p:grpSpPr>
          <a:xfrm>
            <a:off x="1722648" y="2947774"/>
            <a:ext cx="2593320" cy="1932074"/>
            <a:chOff x="1854240" y="4879848"/>
            <a:chExt cx="2593320" cy="193207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BFC013-2CCA-99D1-4089-A4C6057223CF}"/>
                </a:ext>
              </a:extLst>
            </p:cNvPr>
            <p:cNvCxnSpPr>
              <a:cxnSpLocks/>
            </p:cNvCxnSpPr>
            <p:nvPr/>
          </p:nvCxnSpPr>
          <p:spPr>
            <a:xfrm>
              <a:off x="1854240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8B56A-60F2-76CF-9782-54A90D6CA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60" y="4879848"/>
              <a:ext cx="0" cy="193207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96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EF96DD-1D00-779C-9B5F-8C3152A8D112}"/>
              </a:ext>
            </a:extLst>
          </p:cNvPr>
          <p:cNvSpPr/>
          <p:nvPr/>
        </p:nvSpPr>
        <p:spPr>
          <a:xfrm>
            <a:off x="290617" y="2203705"/>
            <a:ext cx="2864061" cy="195125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solved[3] = 1+1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solved[3]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8C3CD-B2D4-B8B9-F590-BC19F47EDDE3}"/>
              </a:ext>
            </a:extLst>
          </p:cNvPr>
          <p:cNvGrpSpPr/>
          <p:nvPr/>
        </p:nvGrpSpPr>
        <p:grpSpPr>
          <a:xfrm>
            <a:off x="1722648" y="2947774"/>
            <a:ext cx="2593320" cy="1932074"/>
            <a:chOff x="1854240" y="4879848"/>
            <a:chExt cx="2593320" cy="193207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BFC013-2CCA-99D1-4089-A4C6057223CF}"/>
                </a:ext>
              </a:extLst>
            </p:cNvPr>
            <p:cNvCxnSpPr>
              <a:cxnSpLocks/>
            </p:cNvCxnSpPr>
            <p:nvPr/>
          </p:nvCxnSpPr>
          <p:spPr>
            <a:xfrm>
              <a:off x="1854240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8B56A-60F2-76CF-9782-54A90D6CA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60" y="4879848"/>
              <a:ext cx="0" cy="193207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6636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417916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879848"/>
            <a:ext cx="2593320" cy="1237488"/>
            <a:chOff x="1722648" y="4879848"/>
            <a:chExt cx="2593320" cy="12374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761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3364991"/>
            <a:ext cx="2864061" cy="2002893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...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041916"/>
            <a:ext cx="2593320" cy="2075420"/>
            <a:chOff x="1722648" y="4879848"/>
            <a:chExt cx="2593320" cy="20754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20754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D81F2B-3C54-69B6-BF59-7B161BBA051C}"/>
              </a:ext>
            </a:extLst>
          </p:cNvPr>
          <p:cNvSpPr/>
          <p:nvPr/>
        </p:nvSpPr>
        <p:spPr>
          <a:xfrm>
            <a:off x="290618" y="2172370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fib(2)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solved[2]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08928D-26EC-63AA-3D52-BDD0F0ED0CA1}"/>
              </a:ext>
            </a:extLst>
          </p:cNvPr>
          <p:cNvGrpSpPr/>
          <p:nvPr/>
        </p:nvGrpSpPr>
        <p:grpSpPr>
          <a:xfrm>
            <a:off x="1722648" y="2873053"/>
            <a:ext cx="2593320" cy="1237488"/>
            <a:chOff x="1722648" y="4879848"/>
            <a:chExt cx="2593320" cy="123748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71D811-9BA6-6243-F4BF-1C7D07E92747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9E30F9-1087-9BB8-AE81-EF7453BDE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9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3364991"/>
            <a:ext cx="2864061" cy="2002893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solved[4] = 1+2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041916"/>
            <a:ext cx="2593320" cy="2075420"/>
            <a:chOff x="1722648" y="4879848"/>
            <a:chExt cx="2593320" cy="20754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20754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46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3:2, 4:3}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B8FCB0-FC05-3180-427F-81F5DA5E8F50}"/>
              </a:ext>
            </a:extLst>
          </p:cNvPr>
          <p:cNvSpPr/>
          <p:nvPr/>
        </p:nvSpPr>
        <p:spPr>
          <a:xfrm>
            <a:off x="290618" y="3364991"/>
            <a:ext cx="2864061" cy="2002893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fib(4)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1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solved[4] = 1+2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solved[4]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970743-CEC2-6D9A-54BA-7823B4F95BB4}"/>
              </a:ext>
            </a:extLst>
          </p:cNvPr>
          <p:cNvGrpSpPr/>
          <p:nvPr/>
        </p:nvGrpSpPr>
        <p:grpSpPr>
          <a:xfrm>
            <a:off x="1722648" y="4041916"/>
            <a:ext cx="2593320" cy="2075420"/>
            <a:chOff x="1722648" y="4879848"/>
            <a:chExt cx="2593320" cy="20754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735C9C-099B-D262-9384-6BCB415D6A7F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E5FA017-F13A-AA47-B4C5-CBEEBBF07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20754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96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5367885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3:2, 4:3}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91056" y="6117336"/>
            <a:ext cx="33325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88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4480560"/>
            <a:ext cx="2864061" cy="207604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...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3:2, 4:3}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315969" y="6153912"/>
            <a:ext cx="60761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28C97-87D7-4EEA-E006-26B7DB456638}"/>
              </a:ext>
            </a:extLst>
          </p:cNvPr>
          <p:cNvGrpSpPr/>
          <p:nvPr/>
        </p:nvGrpSpPr>
        <p:grpSpPr>
          <a:xfrm>
            <a:off x="1722649" y="5203204"/>
            <a:ext cx="2593320" cy="950707"/>
            <a:chOff x="1722648" y="4879848"/>
            <a:chExt cx="2593320" cy="95070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EAEE42-9D1B-AC25-AE13-F9AC87933DB5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978AA0-18E8-7AC7-C7C3-739E7B8D2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95070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FB3EE3-96BF-03FC-2047-907A45A2CFA6}"/>
              </a:ext>
            </a:extLst>
          </p:cNvPr>
          <p:cNvSpPr/>
          <p:nvPr/>
        </p:nvSpPr>
        <p:spPr>
          <a:xfrm>
            <a:off x="290619" y="3287046"/>
            <a:ext cx="2864061" cy="1188720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solved[3]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DBDC2F-4705-754C-C4DA-33AA33D28CC9}"/>
              </a:ext>
            </a:extLst>
          </p:cNvPr>
          <p:cNvGrpSpPr/>
          <p:nvPr/>
        </p:nvGrpSpPr>
        <p:grpSpPr>
          <a:xfrm>
            <a:off x="1722649" y="3980778"/>
            <a:ext cx="2593320" cy="1237488"/>
            <a:chOff x="1722648" y="4879848"/>
            <a:chExt cx="2593320" cy="123748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405DB8-F4B7-3D9A-8E71-C8355E9020CC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E96BCA7-9E0A-03C9-F2F0-FC90E1700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12374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9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4480560"/>
            <a:ext cx="2864061" cy="207604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solved[5] = 3+2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3:2, 4:3}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315969" y="6153912"/>
            <a:ext cx="60761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28C97-87D7-4EEA-E006-26B7DB456638}"/>
              </a:ext>
            </a:extLst>
          </p:cNvPr>
          <p:cNvGrpSpPr/>
          <p:nvPr/>
        </p:nvGrpSpPr>
        <p:grpSpPr>
          <a:xfrm>
            <a:off x="1722649" y="5203204"/>
            <a:ext cx="2593320" cy="950707"/>
            <a:chOff x="1722648" y="4879848"/>
            <a:chExt cx="2593320" cy="95070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EAEE42-9D1B-AC25-AE13-F9AC87933DB5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978AA0-18E8-7AC7-C7C3-739E7B8D2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95070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6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6"/>
            <a:ext cx="7417134" cy="296378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28F7F-63B0-6242-F56B-AC8002E6834A}"/>
              </a:ext>
            </a:extLst>
          </p:cNvPr>
          <p:cNvSpPr/>
          <p:nvPr/>
        </p:nvSpPr>
        <p:spPr>
          <a:xfrm>
            <a:off x="290619" y="4480560"/>
            <a:ext cx="2864061" cy="2076045"/>
          </a:xfrm>
          <a:prstGeom prst="roundRect">
            <a:avLst>
              <a:gd name="adj" fmla="val 751"/>
            </a:avLst>
          </a:prstGeom>
          <a:solidFill>
            <a:srgbClr val="002B36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fib(5)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5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fib(k-1) = 3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fib(k-2) = 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solved[5] = 3+2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solved[5]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89BAF9-27C2-A4AF-9BA5-4D5FC7DCA77D}"/>
              </a:ext>
            </a:extLst>
          </p:cNvPr>
          <p:cNvSpPr/>
          <p:nvPr/>
        </p:nvSpPr>
        <p:spPr>
          <a:xfrm>
            <a:off x="4923579" y="5940373"/>
            <a:ext cx="6853892" cy="427077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{0:0, 1:1, 2:1, 3:2, 4:3, 5:5}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A566CD-7572-A97B-2D26-3B8E067112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315969" y="6153912"/>
            <a:ext cx="60761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28C97-87D7-4EEA-E006-26B7DB456638}"/>
              </a:ext>
            </a:extLst>
          </p:cNvPr>
          <p:cNvGrpSpPr/>
          <p:nvPr/>
        </p:nvGrpSpPr>
        <p:grpSpPr>
          <a:xfrm>
            <a:off x="1722649" y="5203204"/>
            <a:ext cx="2593320" cy="950707"/>
            <a:chOff x="1722648" y="4879848"/>
            <a:chExt cx="2593320" cy="95070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EAEE42-9D1B-AC25-AE13-F9AC87933DB5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48" y="4879848"/>
              <a:ext cx="259332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978AA0-18E8-7AC7-C7C3-739E7B8D2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968" y="4879848"/>
              <a:ext cx="0" cy="95070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331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ECA58-3DC3-153F-08EF-C3FEE924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D18906-C2DF-6AE3-E935-BCEC0B369255}"/>
              </a:ext>
            </a:extLst>
          </p:cNvPr>
          <p:cNvSpPr/>
          <p:nvPr/>
        </p:nvSpPr>
        <p:spPr>
          <a:xfrm>
            <a:off x="3869141" y="3985148"/>
            <a:ext cx="3275462" cy="1651377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Debug by clicking the debug icon, then "Run and Debug"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You may have to select a python interpreter the first time you do this.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B7FA02-C9FA-CE1B-314C-8A2CC92122A7}"/>
              </a:ext>
            </a:extLst>
          </p:cNvPr>
          <p:cNvSpPr/>
          <p:nvPr/>
        </p:nvSpPr>
        <p:spPr>
          <a:xfrm>
            <a:off x="259404" y="2403144"/>
            <a:ext cx="668644" cy="620973"/>
          </a:xfrm>
          <a:prstGeom prst="roundRect">
            <a:avLst>
              <a:gd name="adj" fmla="val 453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002B3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CACFB3-1B1F-ED8E-4CD3-BF6BBA9A5A30}"/>
              </a:ext>
            </a:extLst>
          </p:cNvPr>
          <p:cNvSpPr/>
          <p:nvPr/>
        </p:nvSpPr>
        <p:spPr>
          <a:xfrm>
            <a:off x="766550" y="1265831"/>
            <a:ext cx="2613547" cy="620973"/>
          </a:xfrm>
          <a:prstGeom prst="roundRect">
            <a:avLst>
              <a:gd name="adj" fmla="val 4533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002B36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A5D36E9-0D04-1535-C24F-BAFBDFBDB13F}"/>
              </a:ext>
            </a:extLst>
          </p:cNvPr>
          <p:cNvCxnSpPr>
            <a:cxnSpLocks/>
          </p:cNvCxnSpPr>
          <p:nvPr/>
        </p:nvCxnSpPr>
        <p:spPr>
          <a:xfrm flipH="1" flipV="1">
            <a:off x="928048" y="3024117"/>
            <a:ext cx="3031304" cy="9610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E02959-2413-4434-4F54-596ABE53D96D}"/>
              </a:ext>
            </a:extLst>
          </p:cNvPr>
          <p:cNvCxnSpPr>
            <a:cxnSpLocks/>
          </p:cNvCxnSpPr>
          <p:nvPr/>
        </p:nvCxnSpPr>
        <p:spPr>
          <a:xfrm flipH="1" flipV="1">
            <a:off x="2871216" y="2093976"/>
            <a:ext cx="1316736" cy="18911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7"/>
            <a:ext cx="7417134" cy="2345844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3C94B-3DC4-DCBB-A9CF-0A564B59D211}"/>
              </a:ext>
            </a:extLst>
          </p:cNvPr>
          <p:cNvSpPr txBox="1"/>
          <p:nvPr/>
        </p:nvSpPr>
        <p:spPr>
          <a:xfrm>
            <a:off x="9852912" y="30715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14E40-F462-99EF-2006-3C41BBC8DDF6}"/>
              </a:ext>
            </a:extLst>
          </p:cNvPr>
          <p:cNvSpPr txBox="1"/>
          <p:nvPr/>
        </p:nvSpPr>
        <p:spPr>
          <a:xfrm>
            <a:off x="8946371" y="39156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22F63-7DA0-2CEF-DA0D-5DD9D16B90D3}"/>
              </a:ext>
            </a:extLst>
          </p:cNvPr>
          <p:cNvSpPr txBox="1"/>
          <p:nvPr/>
        </p:nvSpPr>
        <p:spPr>
          <a:xfrm>
            <a:off x="7879571" y="46065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0D51-CE98-F9F4-5FF9-F9D61962846F}"/>
              </a:ext>
            </a:extLst>
          </p:cNvPr>
          <p:cNvSpPr txBox="1"/>
          <p:nvPr/>
        </p:nvSpPr>
        <p:spPr>
          <a:xfrm>
            <a:off x="7285211" y="52237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418AB-4E87-A4A6-DB4A-F3AEC8F96B2D}"/>
              </a:ext>
            </a:extLst>
          </p:cNvPr>
          <p:cNvSpPr txBox="1"/>
          <p:nvPr/>
        </p:nvSpPr>
        <p:spPr>
          <a:xfrm>
            <a:off x="6683231" y="59476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CF283-9F9E-D53F-8AA8-A404A944D9BF}"/>
              </a:ext>
            </a:extLst>
          </p:cNvPr>
          <p:cNvSpPr txBox="1"/>
          <p:nvPr/>
        </p:nvSpPr>
        <p:spPr>
          <a:xfrm>
            <a:off x="7633349" y="59476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347F3-1468-C47F-F6B1-B26A10BC6DF6}"/>
              </a:ext>
            </a:extLst>
          </p:cNvPr>
          <p:cNvSpPr txBox="1"/>
          <p:nvPr/>
        </p:nvSpPr>
        <p:spPr>
          <a:xfrm>
            <a:off x="8372014" y="522375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8F38A-6615-F985-C5B3-18464886ED87}"/>
              </a:ext>
            </a:extLst>
          </p:cNvPr>
          <p:cNvSpPr txBox="1"/>
          <p:nvPr/>
        </p:nvSpPr>
        <p:spPr>
          <a:xfrm>
            <a:off x="9891251" y="46065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48C3-1977-A2F8-DBE1-AF5B1C817522}"/>
              </a:ext>
            </a:extLst>
          </p:cNvPr>
          <p:cNvSpPr txBox="1"/>
          <p:nvPr/>
        </p:nvSpPr>
        <p:spPr>
          <a:xfrm>
            <a:off x="10833352" y="39156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46BE24-F2DD-3103-B756-94495872AF0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192593" y="3533242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556A33-0B0A-B1D6-402D-35AFF95A1FB3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10099134" y="3533242"/>
            <a:ext cx="980440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ED5148-E679-8184-0DD0-9351CACA6BC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8125793" y="4401657"/>
            <a:ext cx="940426" cy="204882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04F6B1-CEEF-49C8-F04B-7C92AC49989C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9192593" y="4377353"/>
            <a:ext cx="944880" cy="22918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B3198-5DB8-0AF2-BC18-A7B02F0F24D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7531433" y="5068204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49041A-D5B1-2C73-6A5F-26B084DC1C3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8125793" y="5068204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3EEFA-8336-049F-05B7-B81FC9CADDC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6929453" y="5685424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1714E3-71E2-634E-D7E9-FB2C15C880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531433" y="5685424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EA07E7-E760-203B-0B0E-018E7324920C}"/>
              </a:ext>
            </a:extLst>
          </p:cNvPr>
          <p:cNvSpPr/>
          <p:nvPr/>
        </p:nvSpPr>
        <p:spPr>
          <a:xfrm>
            <a:off x="56502" y="120831"/>
            <a:ext cx="4402367" cy="1882546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1: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DE7908-A0CD-E1F7-D420-69F36D2F728B}"/>
              </a:ext>
            </a:extLst>
          </p:cNvPr>
          <p:cNvSpPr txBox="1"/>
          <p:nvPr/>
        </p:nvSpPr>
        <p:spPr>
          <a:xfrm>
            <a:off x="4150729" y="33378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8E227-F41A-0D7A-A3B5-9817EABD134F}"/>
              </a:ext>
            </a:extLst>
          </p:cNvPr>
          <p:cNvSpPr txBox="1"/>
          <p:nvPr/>
        </p:nvSpPr>
        <p:spPr>
          <a:xfrm>
            <a:off x="2455908" y="41448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3C7A59-FEDA-3B2F-6A53-8EA9965EAE95}"/>
              </a:ext>
            </a:extLst>
          </p:cNvPr>
          <p:cNvSpPr txBox="1"/>
          <p:nvPr/>
        </p:nvSpPr>
        <p:spPr>
          <a:xfrm>
            <a:off x="1389108" y="48357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78FAC-BDBE-3809-BC57-7F0E92AAF23D}"/>
              </a:ext>
            </a:extLst>
          </p:cNvPr>
          <p:cNvSpPr txBox="1"/>
          <p:nvPr/>
        </p:nvSpPr>
        <p:spPr>
          <a:xfrm>
            <a:off x="794748" y="54529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2EC214-437B-8EB1-8916-F34A7B3C455C}"/>
              </a:ext>
            </a:extLst>
          </p:cNvPr>
          <p:cNvSpPr txBox="1"/>
          <p:nvPr/>
        </p:nvSpPr>
        <p:spPr>
          <a:xfrm>
            <a:off x="192768" y="617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28E81A-5528-C653-A0A2-60872CA7590A}"/>
              </a:ext>
            </a:extLst>
          </p:cNvPr>
          <p:cNvSpPr txBox="1"/>
          <p:nvPr/>
        </p:nvSpPr>
        <p:spPr>
          <a:xfrm>
            <a:off x="1142886" y="617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85C4D0-7BA4-7510-1B75-295741142277}"/>
              </a:ext>
            </a:extLst>
          </p:cNvPr>
          <p:cNvSpPr txBox="1"/>
          <p:nvPr/>
        </p:nvSpPr>
        <p:spPr>
          <a:xfrm>
            <a:off x="1881551" y="54529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3ABC6E-E317-6E51-1645-3652C8A6A544}"/>
              </a:ext>
            </a:extLst>
          </p:cNvPr>
          <p:cNvSpPr txBox="1"/>
          <p:nvPr/>
        </p:nvSpPr>
        <p:spPr>
          <a:xfrm>
            <a:off x="3048839" y="4762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F1B3E-9381-6DA0-F86D-F431D3AFB74F}"/>
              </a:ext>
            </a:extLst>
          </p:cNvPr>
          <p:cNvSpPr txBox="1"/>
          <p:nvPr/>
        </p:nvSpPr>
        <p:spPr>
          <a:xfrm>
            <a:off x="2446859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3E7E74-3E70-FD36-4C3D-FE09E573FF46}"/>
              </a:ext>
            </a:extLst>
          </p:cNvPr>
          <p:cNvSpPr txBox="1"/>
          <p:nvPr/>
        </p:nvSpPr>
        <p:spPr>
          <a:xfrm>
            <a:off x="3396977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F72EA2-132B-EEE0-42E7-DBD84E654BCB}"/>
              </a:ext>
            </a:extLst>
          </p:cNvPr>
          <p:cNvSpPr txBox="1"/>
          <p:nvPr/>
        </p:nvSpPr>
        <p:spPr>
          <a:xfrm>
            <a:off x="5138472" y="414487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83C8E2-856B-6ED8-82A4-3A7102760B96}"/>
              </a:ext>
            </a:extLst>
          </p:cNvPr>
          <p:cNvSpPr txBox="1"/>
          <p:nvPr/>
        </p:nvSpPr>
        <p:spPr>
          <a:xfrm>
            <a:off x="4544112" y="4762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A3D1C2-EF54-0EC1-403A-D95BA59BC4AD}"/>
              </a:ext>
            </a:extLst>
          </p:cNvPr>
          <p:cNvSpPr txBox="1"/>
          <p:nvPr/>
        </p:nvSpPr>
        <p:spPr>
          <a:xfrm>
            <a:off x="3942132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FE3610-95F7-36CA-B379-2A80BD69FCF8}"/>
              </a:ext>
            </a:extLst>
          </p:cNvPr>
          <p:cNvSpPr txBox="1"/>
          <p:nvPr/>
        </p:nvSpPr>
        <p:spPr>
          <a:xfrm>
            <a:off x="4892250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F5F056-512F-C390-9DFF-D1557A216D40}"/>
              </a:ext>
            </a:extLst>
          </p:cNvPr>
          <p:cNvSpPr txBox="1"/>
          <p:nvPr/>
        </p:nvSpPr>
        <p:spPr>
          <a:xfrm>
            <a:off x="5630915" y="47620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938753A-29FC-B99A-BB7B-F8F6A6B1B4F7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2702130" y="3799514"/>
            <a:ext cx="1694821" cy="345361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3E9D198-BA81-B1CC-0125-FD376CC3F411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>
            <a:off x="4396951" y="3799514"/>
            <a:ext cx="987743" cy="34536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DB7EA4C-5B87-20FC-E92F-3056D765B22E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635330" y="4630844"/>
            <a:ext cx="940426" cy="204882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B56CD5-D539-A869-9C23-2D02713898B0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2702130" y="4606540"/>
            <a:ext cx="592931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E11E86-D267-7E1E-771B-F04809A01F5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1040970" y="5297391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68CCC6-3CA8-4185-B55C-9D0F5F6BA88F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1635330" y="5297391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7535C6-4707-B743-8119-B5206569E2C1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38990" y="5914611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533444-8EE2-4BBC-3157-89714A54386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1040970" y="5914611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43FB4F-6B11-CDDF-4A9B-11CDDEAABFC0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2693081" y="5223759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11136D-2DB4-3286-58A9-8B04B246FA6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3295061" y="5223759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E241CE-3DC3-87CA-D1EC-16FE3F06001D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4790334" y="4606539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7E8B05-FFD1-B46E-6652-762A7577443C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5384694" y="4606539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8D2DD72-0E8F-3352-60E3-90964A2C7C0E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4188354" y="5223759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32DC03-8884-ED6A-B789-BC6E8A9689C2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4790334" y="5223759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AEC101D-140B-3A38-E37A-0FE006E762DE}"/>
              </a:ext>
            </a:extLst>
          </p:cNvPr>
          <p:cNvSpPr/>
          <p:nvPr/>
        </p:nvSpPr>
        <p:spPr>
          <a:xfrm>
            <a:off x="1742307" y="2442435"/>
            <a:ext cx="1149685" cy="955249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O(?)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FBEEB-E25D-60F5-8BDE-040A8CA643FF}"/>
              </a:ext>
            </a:extLst>
          </p:cNvPr>
          <p:cNvSpPr/>
          <p:nvPr/>
        </p:nvSpPr>
        <p:spPr>
          <a:xfrm>
            <a:off x="7468550" y="2613432"/>
            <a:ext cx="1149685" cy="955249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O(?)</a:t>
            </a:r>
          </a:p>
        </p:txBody>
      </p:sp>
    </p:spTree>
    <p:extLst>
      <p:ext uri="{BB962C8B-B14F-4D97-AF65-F5344CB8AC3E}">
        <p14:creationId xmlns:p14="http://schemas.microsoft.com/office/powerpoint/2010/main" val="231953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76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4593604" y="156787"/>
            <a:ext cx="7417134" cy="2345844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3C94B-3DC4-DCBB-A9CF-0A564B59D211}"/>
              </a:ext>
            </a:extLst>
          </p:cNvPr>
          <p:cNvSpPr txBox="1"/>
          <p:nvPr/>
        </p:nvSpPr>
        <p:spPr>
          <a:xfrm>
            <a:off x="9852912" y="30715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14E40-F462-99EF-2006-3C41BBC8DDF6}"/>
              </a:ext>
            </a:extLst>
          </p:cNvPr>
          <p:cNvSpPr txBox="1"/>
          <p:nvPr/>
        </p:nvSpPr>
        <p:spPr>
          <a:xfrm>
            <a:off x="8946371" y="39156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22F63-7DA0-2CEF-DA0D-5DD9D16B90D3}"/>
              </a:ext>
            </a:extLst>
          </p:cNvPr>
          <p:cNvSpPr txBox="1"/>
          <p:nvPr/>
        </p:nvSpPr>
        <p:spPr>
          <a:xfrm>
            <a:off x="7879571" y="46065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0D51-CE98-F9F4-5FF9-F9D61962846F}"/>
              </a:ext>
            </a:extLst>
          </p:cNvPr>
          <p:cNvSpPr txBox="1"/>
          <p:nvPr/>
        </p:nvSpPr>
        <p:spPr>
          <a:xfrm>
            <a:off x="7285211" y="52237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418AB-4E87-A4A6-DB4A-F3AEC8F96B2D}"/>
              </a:ext>
            </a:extLst>
          </p:cNvPr>
          <p:cNvSpPr txBox="1"/>
          <p:nvPr/>
        </p:nvSpPr>
        <p:spPr>
          <a:xfrm>
            <a:off x="6683231" y="59476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CF283-9F9E-D53F-8AA8-A404A944D9BF}"/>
              </a:ext>
            </a:extLst>
          </p:cNvPr>
          <p:cNvSpPr txBox="1"/>
          <p:nvPr/>
        </p:nvSpPr>
        <p:spPr>
          <a:xfrm>
            <a:off x="7633349" y="59476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347F3-1468-C47F-F6B1-B26A10BC6DF6}"/>
              </a:ext>
            </a:extLst>
          </p:cNvPr>
          <p:cNvSpPr txBox="1"/>
          <p:nvPr/>
        </p:nvSpPr>
        <p:spPr>
          <a:xfrm>
            <a:off x="8372014" y="522375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8F38A-6615-F985-C5B3-18464886ED87}"/>
              </a:ext>
            </a:extLst>
          </p:cNvPr>
          <p:cNvSpPr txBox="1"/>
          <p:nvPr/>
        </p:nvSpPr>
        <p:spPr>
          <a:xfrm>
            <a:off x="9891251" y="46065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48C3-1977-A2F8-DBE1-AF5B1C817522}"/>
              </a:ext>
            </a:extLst>
          </p:cNvPr>
          <p:cNvSpPr txBox="1"/>
          <p:nvPr/>
        </p:nvSpPr>
        <p:spPr>
          <a:xfrm>
            <a:off x="10833352" y="39156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46BE24-F2DD-3103-B756-94495872AF0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192593" y="3533242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556A33-0B0A-B1D6-402D-35AFF95A1FB3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10099134" y="3533242"/>
            <a:ext cx="980440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ED5148-E679-8184-0DD0-9351CACA6BC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8125793" y="4401657"/>
            <a:ext cx="940426" cy="204882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04F6B1-CEEF-49C8-F04B-7C92AC49989C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9192593" y="4377353"/>
            <a:ext cx="944880" cy="22918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B3198-5DB8-0AF2-BC18-A7B02F0F24D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7531433" y="5068204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49041A-D5B1-2C73-6A5F-26B084DC1C3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8125793" y="5068204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3EEFA-8336-049F-05B7-B81FC9CADDC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6929453" y="5685424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1714E3-71E2-634E-D7E9-FB2C15C880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531433" y="5685424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EA07E7-E760-203B-0B0E-018E7324920C}"/>
              </a:ext>
            </a:extLst>
          </p:cNvPr>
          <p:cNvSpPr/>
          <p:nvPr/>
        </p:nvSpPr>
        <p:spPr>
          <a:xfrm>
            <a:off x="56502" y="120831"/>
            <a:ext cx="4402367" cy="1882546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1: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DE7908-A0CD-E1F7-D420-69F36D2F728B}"/>
              </a:ext>
            </a:extLst>
          </p:cNvPr>
          <p:cNvSpPr txBox="1"/>
          <p:nvPr/>
        </p:nvSpPr>
        <p:spPr>
          <a:xfrm>
            <a:off x="4150729" y="33378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8E227-F41A-0D7A-A3B5-9817EABD134F}"/>
              </a:ext>
            </a:extLst>
          </p:cNvPr>
          <p:cNvSpPr txBox="1"/>
          <p:nvPr/>
        </p:nvSpPr>
        <p:spPr>
          <a:xfrm>
            <a:off x="2455908" y="41448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3C7A59-FEDA-3B2F-6A53-8EA9965EAE95}"/>
              </a:ext>
            </a:extLst>
          </p:cNvPr>
          <p:cNvSpPr txBox="1"/>
          <p:nvPr/>
        </p:nvSpPr>
        <p:spPr>
          <a:xfrm>
            <a:off x="1389108" y="48357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78FAC-BDBE-3809-BC57-7F0E92AAF23D}"/>
              </a:ext>
            </a:extLst>
          </p:cNvPr>
          <p:cNvSpPr txBox="1"/>
          <p:nvPr/>
        </p:nvSpPr>
        <p:spPr>
          <a:xfrm>
            <a:off x="794748" y="54529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2EC214-437B-8EB1-8916-F34A7B3C455C}"/>
              </a:ext>
            </a:extLst>
          </p:cNvPr>
          <p:cNvSpPr txBox="1"/>
          <p:nvPr/>
        </p:nvSpPr>
        <p:spPr>
          <a:xfrm>
            <a:off x="192768" y="617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28E81A-5528-C653-A0A2-60872CA7590A}"/>
              </a:ext>
            </a:extLst>
          </p:cNvPr>
          <p:cNvSpPr txBox="1"/>
          <p:nvPr/>
        </p:nvSpPr>
        <p:spPr>
          <a:xfrm>
            <a:off x="1142886" y="61768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85C4D0-7BA4-7510-1B75-295741142277}"/>
              </a:ext>
            </a:extLst>
          </p:cNvPr>
          <p:cNvSpPr txBox="1"/>
          <p:nvPr/>
        </p:nvSpPr>
        <p:spPr>
          <a:xfrm>
            <a:off x="1881551" y="54529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3ABC6E-E317-6E51-1645-3652C8A6A544}"/>
              </a:ext>
            </a:extLst>
          </p:cNvPr>
          <p:cNvSpPr txBox="1"/>
          <p:nvPr/>
        </p:nvSpPr>
        <p:spPr>
          <a:xfrm>
            <a:off x="3048839" y="4762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F1B3E-9381-6DA0-F86D-F431D3AFB74F}"/>
              </a:ext>
            </a:extLst>
          </p:cNvPr>
          <p:cNvSpPr txBox="1"/>
          <p:nvPr/>
        </p:nvSpPr>
        <p:spPr>
          <a:xfrm>
            <a:off x="2446859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3E7E74-3E70-FD36-4C3D-FE09E573FF46}"/>
              </a:ext>
            </a:extLst>
          </p:cNvPr>
          <p:cNvSpPr txBox="1"/>
          <p:nvPr/>
        </p:nvSpPr>
        <p:spPr>
          <a:xfrm>
            <a:off x="3396977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F72EA2-132B-EEE0-42E7-DBD84E654BCB}"/>
              </a:ext>
            </a:extLst>
          </p:cNvPr>
          <p:cNvSpPr txBox="1"/>
          <p:nvPr/>
        </p:nvSpPr>
        <p:spPr>
          <a:xfrm>
            <a:off x="5138472" y="414487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83C8E2-856B-6ED8-82A4-3A7102760B96}"/>
              </a:ext>
            </a:extLst>
          </p:cNvPr>
          <p:cNvSpPr txBox="1"/>
          <p:nvPr/>
        </p:nvSpPr>
        <p:spPr>
          <a:xfrm>
            <a:off x="4544112" y="4762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A3D1C2-EF54-0EC1-403A-D95BA59BC4AD}"/>
              </a:ext>
            </a:extLst>
          </p:cNvPr>
          <p:cNvSpPr txBox="1"/>
          <p:nvPr/>
        </p:nvSpPr>
        <p:spPr>
          <a:xfrm>
            <a:off x="3942132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FE3610-95F7-36CA-B379-2A80BD69FCF8}"/>
              </a:ext>
            </a:extLst>
          </p:cNvPr>
          <p:cNvSpPr txBox="1"/>
          <p:nvPr/>
        </p:nvSpPr>
        <p:spPr>
          <a:xfrm>
            <a:off x="4892250" y="54859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F5F056-512F-C390-9DFF-D1557A216D40}"/>
              </a:ext>
            </a:extLst>
          </p:cNvPr>
          <p:cNvSpPr txBox="1"/>
          <p:nvPr/>
        </p:nvSpPr>
        <p:spPr>
          <a:xfrm>
            <a:off x="5630915" y="47620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938753A-29FC-B99A-BB7B-F8F6A6B1B4F7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2702130" y="3799514"/>
            <a:ext cx="1694821" cy="345361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3E9D198-BA81-B1CC-0125-FD376CC3F411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>
            <a:off x="4396951" y="3799514"/>
            <a:ext cx="987743" cy="34536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DB7EA4C-5B87-20FC-E92F-3056D765B22E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635330" y="4630844"/>
            <a:ext cx="940426" cy="204882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B56CD5-D539-A869-9C23-2D02713898B0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2702130" y="4606540"/>
            <a:ext cx="592931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E11E86-D267-7E1E-771B-F04809A01F5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1040970" y="5297391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68CCC6-3CA8-4185-B55C-9D0F5F6BA88F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1635330" y="5297391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7535C6-4707-B743-8119-B5206569E2C1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38990" y="5914611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533444-8EE2-4BBC-3157-89714A54386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1040970" y="5914611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43FB4F-6B11-CDDF-4A9B-11CDDEAABFC0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2693081" y="5223759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11136D-2DB4-3286-58A9-8B04B246FA6B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3295061" y="5223759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E241CE-3DC3-87CA-D1EC-16FE3F06001D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4790334" y="4606539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7E8B05-FFD1-B46E-6652-762A7577443C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5384694" y="4606539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8D2DD72-0E8F-3352-60E3-90964A2C7C0E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4188354" y="5223759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32DC03-8884-ED6A-B789-BC6E8A9689C2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4790334" y="5223759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AEC101D-140B-3A38-E37A-0FE006E762DE}"/>
              </a:ext>
            </a:extLst>
          </p:cNvPr>
          <p:cNvSpPr/>
          <p:nvPr/>
        </p:nvSpPr>
        <p:spPr>
          <a:xfrm>
            <a:off x="685211" y="2442435"/>
            <a:ext cx="2711766" cy="955249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O(</a:t>
            </a:r>
            <a:r>
              <a:rPr lang="el-GR" sz="2800">
                <a:solidFill>
                  <a:srgbClr val="002B36"/>
                </a:solidFill>
                <a:latin typeface="Consolas" panose="020B0609020204030204" pitchFamily="49" charset="0"/>
              </a:rPr>
              <a:t>Φ</a:t>
            </a:r>
            <a:r>
              <a:rPr lang="en-US" sz="2800" baseline="30000">
                <a:solidFill>
                  <a:srgbClr val="002B36"/>
                </a:solidFill>
                <a:latin typeface="Consolas" panose="020B0609020204030204" pitchFamily="49" charset="0"/>
              </a:rPr>
              <a:t>n</a:t>
            </a: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) = O(2</a:t>
            </a:r>
            <a:r>
              <a:rPr lang="en-US" sz="2800" baseline="30000">
                <a:solidFill>
                  <a:srgbClr val="002B36"/>
                </a:solidFill>
                <a:latin typeface="Consolas" panose="020B0609020204030204" pitchFamily="49" charset="0"/>
              </a:rPr>
              <a:t>n</a:t>
            </a: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FBEEB-E25D-60F5-8BDE-040A8CA643FF}"/>
              </a:ext>
            </a:extLst>
          </p:cNvPr>
          <p:cNvSpPr/>
          <p:nvPr/>
        </p:nvSpPr>
        <p:spPr>
          <a:xfrm>
            <a:off x="7468550" y="2613432"/>
            <a:ext cx="1149685" cy="955249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rgbClr val="002B36"/>
                </a:solidFill>
                <a:latin typeface="Consolas" panose="020B0609020204030204" pitchFamily="49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251248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7F9061-5F48-86FD-7A43-A515E30E4E51}"/>
              </a:ext>
            </a:extLst>
          </p:cNvPr>
          <p:cNvSpPr/>
          <p:nvPr/>
        </p:nvSpPr>
        <p:spPr>
          <a:xfrm>
            <a:off x="216215" y="120211"/>
            <a:ext cx="7417134" cy="2345844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3C94B-3DC4-DCBB-A9CF-0A564B59D211}"/>
              </a:ext>
            </a:extLst>
          </p:cNvPr>
          <p:cNvSpPr txBox="1"/>
          <p:nvPr/>
        </p:nvSpPr>
        <p:spPr>
          <a:xfrm>
            <a:off x="6021576" y="340004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14E40-F462-99EF-2006-3C41BBC8DDF6}"/>
              </a:ext>
            </a:extLst>
          </p:cNvPr>
          <p:cNvSpPr txBox="1"/>
          <p:nvPr/>
        </p:nvSpPr>
        <p:spPr>
          <a:xfrm>
            <a:off x="5115035" y="42441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22F63-7DA0-2CEF-DA0D-5DD9D16B90D3}"/>
              </a:ext>
            </a:extLst>
          </p:cNvPr>
          <p:cNvSpPr txBox="1"/>
          <p:nvPr/>
        </p:nvSpPr>
        <p:spPr>
          <a:xfrm>
            <a:off x="4048235" y="49350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0D51-CE98-F9F4-5FF9-F9D61962846F}"/>
              </a:ext>
            </a:extLst>
          </p:cNvPr>
          <p:cNvSpPr txBox="1"/>
          <p:nvPr/>
        </p:nvSpPr>
        <p:spPr>
          <a:xfrm>
            <a:off x="3453875" y="55522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418AB-4E87-A4A6-DB4A-F3AEC8F96B2D}"/>
              </a:ext>
            </a:extLst>
          </p:cNvPr>
          <p:cNvSpPr txBox="1"/>
          <p:nvPr/>
        </p:nvSpPr>
        <p:spPr>
          <a:xfrm>
            <a:off x="2851895" y="62761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CF283-9F9E-D53F-8AA8-A404A944D9BF}"/>
              </a:ext>
            </a:extLst>
          </p:cNvPr>
          <p:cNvSpPr txBox="1"/>
          <p:nvPr/>
        </p:nvSpPr>
        <p:spPr>
          <a:xfrm>
            <a:off x="3802013" y="62761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347F3-1468-C47F-F6B1-B26A10BC6DF6}"/>
              </a:ext>
            </a:extLst>
          </p:cNvPr>
          <p:cNvSpPr txBox="1"/>
          <p:nvPr/>
        </p:nvSpPr>
        <p:spPr>
          <a:xfrm>
            <a:off x="4540678" y="55522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8F38A-6615-F985-C5B3-18464886ED87}"/>
              </a:ext>
            </a:extLst>
          </p:cNvPr>
          <p:cNvSpPr txBox="1"/>
          <p:nvPr/>
        </p:nvSpPr>
        <p:spPr>
          <a:xfrm>
            <a:off x="5603557" y="50265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48C3-1977-A2F8-DBE1-AF5B1C817522}"/>
              </a:ext>
            </a:extLst>
          </p:cNvPr>
          <p:cNvSpPr txBox="1"/>
          <p:nvPr/>
        </p:nvSpPr>
        <p:spPr>
          <a:xfrm>
            <a:off x="6552358" y="42684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46BE24-F2DD-3103-B756-94495872AF0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5361257" y="3861707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556A33-0B0A-B1D6-402D-35AFF95A1FB3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267798" y="3861707"/>
            <a:ext cx="530782" cy="40675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ED5148-E679-8184-0DD0-9351CACA6BC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294457" y="4730122"/>
            <a:ext cx="940426" cy="204882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04F6B1-CEEF-49C8-F04B-7C92AC49989C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5361257" y="4705818"/>
            <a:ext cx="488522" cy="320708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B3198-5DB8-0AF2-BC18-A7B02F0F24D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3700097" y="5396669"/>
            <a:ext cx="594360" cy="15555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49041A-D5B1-2C73-6A5F-26B084DC1C3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294457" y="5396669"/>
            <a:ext cx="492443" cy="155554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3EEFA-8336-049F-05B7-B81FC9CADDC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098117" y="6013889"/>
            <a:ext cx="601980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1714E3-71E2-634E-D7E9-FB2C15C880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3700097" y="6013889"/>
            <a:ext cx="348138" cy="262235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74554A-EDA3-88DC-FD1B-3788BE0D35A4}"/>
              </a:ext>
            </a:extLst>
          </p:cNvPr>
          <p:cNvSpPr txBox="1"/>
          <p:nvPr/>
        </p:nvSpPr>
        <p:spPr>
          <a:xfrm>
            <a:off x="7051800" y="25646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EDA4A-D923-3AD7-45F0-3EC3B7155BA3}"/>
              </a:ext>
            </a:extLst>
          </p:cNvPr>
          <p:cNvSpPr txBox="1"/>
          <p:nvPr/>
        </p:nvSpPr>
        <p:spPr>
          <a:xfrm>
            <a:off x="7582582" y="343309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8CFB38-C628-82BF-1339-2483B38173BE}"/>
              </a:ext>
            </a:extLst>
          </p:cNvPr>
          <p:cNvCxnSpPr>
            <a:stCxn id="4" idx="2"/>
          </p:cNvCxnSpPr>
          <p:nvPr/>
        </p:nvCxnSpPr>
        <p:spPr>
          <a:xfrm flipH="1">
            <a:off x="6391481" y="3026343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AFC72-254D-88A5-C210-CD173CC2904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98022" y="3026343"/>
            <a:ext cx="530782" cy="40675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B7AAB1-24BF-4AE1-4DA6-20B214D96E7F}"/>
              </a:ext>
            </a:extLst>
          </p:cNvPr>
          <p:cNvSpPr txBox="1"/>
          <p:nvPr/>
        </p:nvSpPr>
        <p:spPr>
          <a:xfrm>
            <a:off x="8172574" y="17293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FE1774-8D10-2CFB-AEDE-6C49C6C35C5F}"/>
              </a:ext>
            </a:extLst>
          </p:cNvPr>
          <p:cNvSpPr txBox="1"/>
          <p:nvPr/>
        </p:nvSpPr>
        <p:spPr>
          <a:xfrm>
            <a:off x="8703356" y="259772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7BA681-664A-51EC-1D22-957B545CF212}"/>
              </a:ext>
            </a:extLst>
          </p:cNvPr>
          <p:cNvCxnSpPr>
            <a:stCxn id="9" idx="2"/>
          </p:cNvCxnSpPr>
          <p:nvPr/>
        </p:nvCxnSpPr>
        <p:spPr>
          <a:xfrm flipH="1">
            <a:off x="7512255" y="2190979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B733DB-2C11-87AA-C90C-93B3577D7BF0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8418796" y="2190979"/>
            <a:ext cx="530782" cy="40675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65ABEF-3ADD-C6DC-D332-E98E31FD99FB}"/>
              </a:ext>
            </a:extLst>
          </p:cNvPr>
          <p:cNvSpPr txBox="1"/>
          <p:nvPr/>
        </p:nvSpPr>
        <p:spPr>
          <a:xfrm>
            <a:off x="9325337" y="9122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6DE29-D892-C17E-73DC-60DB1ADB1AB2}"/>
              </a:ext>
            </a:extLst>
          </p:cNvPr>
          <p:cNvSpPr txBox="1"/>
          <p:nvPr/>
        </p:nvSpPr>
        <p:spPr>
          <a:xfrm>
            <a:off x="9856119" y="17806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20C092-351B-0B60-0771-D1AA1CFA56B6}"/>
              </a:ext>
            </a:extLst>
          </p:cNvPr>
          <p:cNvCxnSpPr>
            <a:stCxn id="22" idx="2"/>
          </p:cNvCxnSpPr>
          <p:nvPr/>
        </p:nvCxnSpPr>
        <p:spPr>
          <a:xfrm flipH="1">
            <a:off x="8665018" y="1373928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F21BBB-9EDC-1C03-F4DE-FF131E60D4B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571559" y="1373928"/>
            <a:ext cx="530782" cy="40675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D5045E-6A5B-0772-E9FB-35A2E26408DE}"/>
              </a:ext>
            </a:extLst>
          </p:cNvPr>
          <p:cNvSpPr txBox="1"/>
          <p:nvPr/>
        </p:nvSpPr>
        <p:spPr>
          <a:xfrm>
            <a:off x="10478100" y="1009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DCE70C-4672-9460-DF9F-A80DE3DFA9B4}"/>
              </a:ext>
            </a:extLst>
          </p:cNvPr>
          <p:cNvSpPr txBox="1"/>
          <p:nvPr/>
        </p:nvSpPr>
        <p:spPr>
          <a:xfrm>
            <a:off x="11008882" y="9693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FDB47F-991B-ECD7-31CF-B7CC54931415}"/>
              </a:ext>
            </a:extLst>
          </p:cNvPr>
          <p:cNvCxnSpPr>
            <a:stCxn id="34" idx="2"/>
          </p:cNvCxnSpPr>
          <p:nvPr/>
        </p:nvCxnSpPr>
        <p:spPr>
          <a:xfrm flipH="1">
            <a:off x="9817781" y="562629"/>
            <a:ext cx="906541" cy="382446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54101C-5836-0A79-6046-5308EB352B0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0724322" y="562629"/>
            <a:ext cx="530782" cy="406750"/>
          </a:xfrm>
          <a:prstGeom prst="line">
            <a:avLst/>
          </a:prstGeom>
          <a:ln>
            <a:solidFill>
              <a:srgbClr val="002B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25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05C520-005E-F484-00D9-D65C7F4B084F}"/>
              </a:ext>
            </a:extLst>
          </p:cNvPr>
          <p:cNvSpPr/>
          <p:nvPr/>
        </p:nvSpPr>
        <p:spPr>
          <a:xfrm>
            <a:off x="4593604" y="156787"/>
            <a:ext cx="7417134" cy="2014914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1D75B3-501B-EAB9-D80C-27B2D1F7DA5A}"/>
              </a:ext>
            </a:extLst>
          </p:cNvPr>
          <p:cNvSpPr/>
          <p:nvPr/>
        </p:nvSpPr>
        <p:spPr>
          <a:xfrm>
            <a:off x="1159213" y="1346858"/>
            <a:ext cx="3268494" cy="824843"/>
          </a:xfrm>
          <a:prstGeom prst="roundRect">
            <a:avLst>
              <a:gd name="adj" fmla="val 2381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B36"/>
                </a:solidFill>
              </a:rPr>
              <a:t>Users to have to specify a new empty collection every time :(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AE9C58-FAC5-FC92-C78E-314448687DD0}"/>
              </a:ext>
            </a:extLst>
          </p:cNvPr>
          <p:cNvSpPr/>
          <p:nvPr/>
        </p:nvSpPr>
        <p:spPr>
          <a:xfrm>
            <a:off x="3333750" y="2933700"/>
            <a:ext cx="8676988" cy="3767513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Dictionary of solved subproblems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 to a helper function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29AA59-B7BA-B800-7049-FD5A9E9CECE3}"/>
              </a:ext>
            </a:extLst>
          </p:cNvPr>
          <p:cNvSpPr/>
          <p:nvPr/>
        </p:nvSpPr>
        <p:spPr>
          <a:xfrm>
            <a:off x="181262" y="3429000"/>
            <a:ext cx="2981038" cy="824843"/>
          </a:xfrm>
          <a:prstGeom prst="roundRect">
            <a:avLst>
              <a:gd name="adj" fmla="val 2381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B36"/>
                </a:solidFill>
              </a:rPr>
              <a:t>Use a helper function instead</a:t>
            </a:r>
          </a:p>
        </p:txBody>
      </p:sp>
    </p:spTree>
    <p:extLst>
      <p:ext uri="{BB962C8B-B14F-4D97-AF65-F5344CB8AC3E}">
        <p14:creationId xmlns:p14="http://schemas.microsoft.com/office/powerpoint/2010/main" val="33119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AE9C58-FAC5-FC92-C78E-314448687DD0}"/>
              </a:ext>
            </a:extLst>
          </p:cNvPr>
          <p:cNvSpPr/>
          <p:nvPr/>
        </p:nvSpPr>
        <p:spPr>
          <a:xfrm>
            <a:off x="3333750" y="73908"/>
            <a:ext cx="8676988" cy="3767513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Dictionary of solved subproblems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 to a helper function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DCDCAA"/>
                </a:solidFill>
                <a:latin typeface="Consolas" panose="020B0609020204030204" pitchFamily="49" charset="0"/>
              </a:rPr>
              <a:t>fib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20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4E1A44-0F26-00E7-4738-DB3DAEEBE0BC}"/>
              </a:ext>
            </a:extLst>
          </p:cNvPr>
          <p:cNvSpPr/>
          <p:nvPr/>
        </p:nvSpPr>
        <p:spPr>
          <a:xfrm>
            <a:off x="4295488" y="4241471"/>
            <a:ext cx="7715250" cy="2088821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}):</a:t>
            </a: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_fib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solved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B1F11D-80F9-1C0F-E274-0A20AADE3720}"/>
              </a:ext>
            </a:extLst>
          </p:cNvPr>
          <p:cNvSpPr/>
          <p:nvPr/>
        </p:nvSpPr>
        <p:spPr>
          <a:xfrm>
            <a:off x="1381412" y="1442107"/>
            <a:ext cx="1380838" cy="824843"/>
          </a:xfrm>
          <a:prstGeom prst="roundRect">
            <a:avLst>
              <a:gd name="adj" fmla="val 2381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B36"/>
                </a:solidFill>
              </a:rPr>
              <a:t>Good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091EB7-B240-994C-6FE0-6DA88E7E1E49}"/>
              </a:ext>
            </a:extLst>
          </p:cNvPr>
          <p:cNvSpPr/>
          <p:nvPr/>
        </p:nvSpPr>
        <p:spPr>
          <a:xfrm>
            <a:off x="0" y="4241471"/>
            <a:ext cx="4114800" cy="2278275"/>
          </a:xfrm>
          <a:prstGeom prst="roundRect">
            <a:avLst>
              <a:gd name="adj" fmla="val 2381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Dangerous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Python creates default values *once*.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All calls to `fib` share the original default value.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Okay here, but what if subproblem solutions change between calls?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00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2E3FB-B554-02CE-EB1B-3A94F3443229}"/>
              </a:ext>
            </a:extLst>
          </p:cNvPr>
          <p:cNvSpPr/>
          <p:nvPr/>
        </p:nvSpPr>
        <p:spPr>
          <a:xfrm>
            <a:off x="335091" y="535685"/>
            <a:ext cx="6827710" cy="175984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Change-Making Optimization ("Fewest Coins")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Given an </a:t>
            </a: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amount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 and a </a:t>
            </a: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list of coins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, what is the fewest number of coins necessary to make that amount?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585B36-88BC-C77A-E7A8-01F2147B6EA5}"/>
              </a:ext>
            </a:extLst>
          </p:cNvPr>
          <p:cNvSpPr/>
          <p:nvPr/>
        </p:nvSpPr>
        <p:spPr>
          <a:xfrm>
            <a:off x="420816" y="2842247"/>
            <a:ext cx="7417134" cy="369267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&gt;&gt;&gt; </a:t>
            </a:r>
            <a:r>
              <a:rPr lang="en-US" sz="2000" err="1">
                <a:solidFill>
                  <a:srgbClr val="FDF6E3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(50, [1, 5, 10,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???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err="1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(50, [1, 5, 10, 20,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???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err="1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(40, [1, 5, 10,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???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&gt;&gt;&gt; </a:t>
            </a:r>
            <a:r>
              <a:rPr lang="en-US" sz="2000" err="1">
                <a:solidFill>
                  <a:srgbClr val="FDF6E3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(40, [1, 5, 10, 20, 25]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10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2E3FB-B554-02CE-EB1B-3A94F3443229}"/>
              </a:ext>
            </a:extLst>
          </p:cNvPr>
          <p:cNvSpPr/>
          <p:nvPr/>
        </p:nvSpPr>
        <p:spPr>
          <a:xfrm>
            <a:off x="335091" y="535685"/>
            <a:ext cx="6827710" cy="175984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Change-Making Optimization ("Fewest Coins")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Given an </a:t>
            </a: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amount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 and a </a:t>
            </a:r>
            <a:r>
              <a:rPr lang="en-US" sz="2400" b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list of coins</a:t>
            </a:r>
            <a:r>
              <a:rPr lang="en-US" sz="240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, what is the fewest number of coins necessary to make that amount?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585B36-88BC-C77A-E7A8-01F2147B6EA5}"/>
              </a:ext>
            </a:extLst>
          </p:cNvPr>
          <p:cNvSpPr/>
          <p:nvPr/>
        </p:nvSpPr>
        <p:spPr>
          <a:xfrm>
            <a:off x="420816" y="2842247"/>
            <a:ext cx="7417134" cy="3692675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&gt;&gt;&gt; </a:t>
            </a:r>
            <a:r>
              <a:rPr lang="en-US" sz="2000" err="1">
                <a:solidFill>
                  <a:srgbClr val="FDF6E3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(50, [1, 5, 10,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err="1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(50, [1, 5, 10, 20,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err="1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(40, [1, 5, 10, 25])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&gt;&gt;&gt; </a:t>
            </a:r>
            <a:r>
              <a:rPr lang="en-US" sz="2000" err="1">
                <a:solidFill>
                  <a:srgbClr val="FDF6E3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>
                <a:solidFill>
                  <a:srgbClr val="FDF6E3"/>
                </a:solidFill>
                <a:latin typeface="Consolas" panose="020B0609020204030204" pitchFamily="49" charset="0"/>
              </a:rPr>
              <a:t>(40, [1, 5, 10, 20, 25]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0">
                <a:solidFill>
                  <a:srgbClr val="FDF6E3"/>
                </a:solidFill>
                <a:effectLst/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4192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F354C2-9E0C-6A04-62F0-12E3C8A7911B}"/>
              </a:ext>
            </a:extLst>
          </p:cNvPr>
          <p:cNvSpPr/>
          <p:nvPr/>
        </p:nvSpPr>
        <p:spPr>
          <a:xfrm>
            <a:off x="0" y="0"/>
            <a:ext cx="9086850" cy="668655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Base case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   # Recursive case: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min_coins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min(1 +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(amt-coin))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valid next steps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possible_coins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Explore each, looking for optimal solution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'inf'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possible_coins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Did we find a new optimum?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D0AF17-41F5-17FC-48FC-D5991B33F447}"/>
              </a:ext>
            </a:extLst>
          </p:cNvPr>
          <p:cNvSpPr/>
          <p:nvPr/>
        </p:nvSpPr>
        <p:spPr>
          <a:xfrm>
            <a:off x="7654290" y="2859243"/>
            <a:ext cx="4480560" cy="3935402"/>
          </a:xfrm>
          <a:prstGeom prst="roundRect">
            <a:avLst>
              <a:gd name="adj" fmla="val 1896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Recursive case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fc(amt) = min(1 + fc(amt-coin))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fc(40) = min(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1 + fc(40-1)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1 + fc(40-5)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1 + fc(40-10)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1 + fc(40-25)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(if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coins = [1, 5, 10, 25]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)</a:t>
            </a:r>
            <a:endParaRPr lang="en-US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87E9CA-B604-6095-9FF5-B78C382598BD}"/>
              </a:ext>
            </a:extLst>
          </p:cNvPr>
          <p:cNvSpPr/>
          <p:nvPr/>
        </p:nvSpPr>
        <p:spPr>
          <a:xfrm>
            <a:off x="192655" y="314325"/>
            <a:ext cx="2305051" cy="876300"/>
          </a:xfrm>
          <a:prstGeom prst="roundRect">
            <a:avLst>
              <a:gd name="adj" fmla="val 751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amt = 7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coins = [1, 2, 3]</a:t>
            </a:r>
            <a:endParaRPr lang="en-US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20D941-8915-0A53-AC05-996BF130DA83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1045600" y="4001262"/>
            <a:ext cx="987940" cy="4303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A88D04-B157-F6EE-3BBC-23F8A41C5404}"/>
              </a:ext>
            </a:extLst>
          </p:cNvPr>
          <p:cNvSpPr txBox="1"/>
          <p:nvPr/>
        </p:nvSpPr>
        <p:spPr>
          <a:xfrm>
            <a:off x="669106" y="408233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5935575-861F-2F93-26C3-CCBEF5695B2B}"/>
              </a:ext>
            </a:extLst>
          </p:cNvPr>
          <p:cNvSpPr/>
          <p:nvPr/>
        </p:nvSpPr>
        <p:spPr>
          <a:xfrm>
            <a:off x="810650" y="4431585"/>
            <a:ext cx="469900" cy="349250"/>
          </a:xfrm>
          <a:prstGeom prst="roundRect">
            <a:avLst/>
          </a:prstGeom>
          <a:solidFill>
            <a:srgbClr val="002B3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940B90-FA46-540F-6D15-65FF6E9E567E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292612" y="4780835"/>
            <a:ext cx="752988" cy="5277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E6AA05-0B56-34B3-8DEF-CC2ABB1D3FE6}"/>
              </a:ext>
            </a:extLst>
          </p:cNvPr>
          <p:cNvSpPr txBox="1"/>
          <p:nvPr/>
        </p:nvSpPr>
        <p:spPr>
          <a:xfrm>
            <a:off x="0" y="494541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AB2D6C-3015-FF45-5F8F-39A2CACECF16}"/>
              </a:ext>
            </a:extLst>
          </p:cNvPr>
          <p:cNvSpPr/>
          <p:nvPr/>
        </p:nvSpPr>
        <p:spPr>
          <a:xfrm>
            <a:off x="57662" y="5308600"/>
            <a:ext cx="469900" cy="349250"/>
          </a:xfrm>
          <a:prstGeom prst="roundRect">
            <a:avLst/>
          </a:prstGeom>
          <a:solidFill>
            <a:srgbClr val="002B3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022908-E606-7E46-2910-4BED92850336}"/>
              </a:ext>
            </a:extLst>
          </p:cNvPr>
          <p:cNvGrpSpPr/>
          <p:nvPr/>
        </p:nvGrpSpPr>
        <p:grpSpPr>
          <a:xfrm>
            <a:off x="642881" y="4780835"/>
            <a:ext cx="637669" cy="877015"/>
            <a:chOff x="642881" y="4780835"/>
            <a:chExt cx="637669" cy="8770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4692883-8BDB-8EF6-CC48-609888F50FB4}"/>
                </a:ext>
              </a:extLst>
            </p:cNvPr>
            <p:cNvSpPr/>
            <p:nvPr/>
          </p:nvSpPr>
          <p:spPr>
            <a:xfrm>
              <a:off x="810650" y="5308600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1B2654-D794-E648-46A3-7A261806D2F6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1045600" y="4780835"/>
              <a:ext cx="0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6E152A-28D9-124E-58F7-CC50125011CD}"/>
                </a:ext>
              </a:extLst>
            </p:cNvPr>
            <p:cNvSpPr txBox="1"/>
            <p:nvPr/>
          </p:nvSpPr>
          <p:spPr>
            <a:xfrm>
              <a:off x="642881" y="4945419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98DA26-37E6-7A75-3910-0D967D90A5EC}"/>
              </a:ext>
            </a:extLst>
          </p:cNvPr>
          <p:cNvGrpSpPr/>
          <p:nvPr/>
        </p:nvGrpSpPr>
        <p:grpSpPr>
          <a:xfrm>
            <a:off x="1045600" y="4780835"/>
            <a:ext cx="1044476" cy="877015"/>
            <a:chOff x="1045600" y="4780835"/>
            <a:chExt cx="1044476" cy="87701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194EED2-72F0-38A4-B714-D96934125216}"/>
                </a:ext>
              </a:extLst>
            </p:cNvPr>
            <p:cNvSpPr/>
            <p:nvPr/>
          </p:nvSpPr>
          <p:spPr>
            <a:xfrm>
              <a:off x="1563638" y="5308600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9096F2-EB6F-B899-FF97-9E16691487C8}"/>
                </a:ext>
              </a:extLst>
            </p:cNvPr>
            <p:cNvCxnSpPr>
              <a:cxnSpLocks/>
              <a:stCxn id="16" idx="2"/>
              <a:endCxn id="30" idx="0"/>
            </p:cNvCxnSpPr>
            <p:nvPr/>
          </p:nvCxnSpPr>
          <p:spPr>
            <a:xfrm>
              <a:off x="1045600" y="4780835"/>
              <a:ext cx="752988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BB1ED2-7E95-1A48-6FFC-E05CE834C656}"/>
                </a:ext>
              </a:extLst>
            </p:cNvPr>
            <p:cNvSpPr txBox="1"/>
            <p:nvPr/>
          </p:nvSpPr>
          <p:spPr>
            <a:xfrm>
              <a:off x="1629694" y="4959528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A300B89-3346-2A89-68A0-09E0B828669F}"/>
              </a:ext>
            </a:extLst>
          </p:cNvPr>
          <p:cNvGrpSpPr/>
          <p:nvPr/>
        </p:nvGrpSpPr>
        <p:grpSpPr>
          <a:xfrm>
            <a:off x="1798590" y="4001262"/>
            <a:ext cx="651872" cy="780804"/>
            <a:chOff x="1798590" y="4001262"/>
            <a:chExt cx="651872" cy="7808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B2AC77-D3E6-72E2-55F6-E2FD18B714DB}"/>
                </a:ext>
              </a:extLst>
            </p:cNvPr>
            <p:cNvSpPr txBox="1"/>
            <p:nvPr/>
          </p:nvSpPr>
          <p:spPr>
            <a:xfrm>
              <a:off x="1990080" y="4123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87DCF34-CDBA-B2A9-735D-5327FBF8270E}"/>
                </a:ext>
              </a:extLst>
            </p:cNvPr>
            <p:cNvSpPr/>
            <p:nvPr/>
          </p:nvSpPr>
          <p:spPr>
            <a:xfrm>
              <a:off x="1798590" y="4432816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48F3CB-F7EF-395F-D5DA-30C470A61669}"/>
                </a:ext>
              </a:extLst>
            </p:cNvPr>
            <p:cNvCxnSpPr>
              <a:cxnSpLocks/>
              <a:stCxn id="12" idx="2"/>
              <a:endCxn id="42" idx="0"/>
            </p:cNvCxnSpPr>
            <p:nvPr/>
          </p:nvCxnSpPr>
          <p:spPr>
            <a:xfrm>
              <a:off x="2033540" y="4001262"/>
              <a:ext cx="0" cy="4315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B539848-9FB4-7644-7250-10FCA3438F53}"/>
              </a:ext>
            </a:extLst>
          </p:cNvPr>
          <p:cNvGrpSpPr/>
          <p:nvPr/>
        </p:nvGrpSpPr>
        <p:grpSpPr>
          <a:xfrm>
            <a:off x="2033540" y="4001262"/>
            <a:ext cx="1078312" cy="779573"/>
            <a:chOff x="2033540" y="4001262"/>
            <a:chExt cx="1078312" cy="77957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667196-239F-0BC3-2B05-74E11C4E9FEB}"/>
                </a:ext>
              </a:extLst>
            </p:cNvPr>
            <p:cNvSpPr txBox="1"/>
            <p:nvPr/>
          </p:nvSpPr>
          <p:spPr>
            <a:xfrm>
              <a:off x="2651470" y="408233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98389C2-1546-3221-5363-19BA8AFD4040}"/>
                </a:ext>
              </a:extLst>
            </p:cNvPr>
            <p:cNvSpPr/>
            <p:nvPr/>
          </p:nvSpPr>
          <p:spPr>
            <a:xfrm>
              <a:off x="2641952" y="4431585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82004CB-AFB3-9829-6728-1B9FC25E090C}"/>
                </a:ext>
              </a:extLst>
            </p:cNvPr>
            <p:cNvCxnSpPr>
              <a:cxnSpLocks/>
              <a:stCxn id="12" idx="2"/>
              <a:endCxn id="58" idx="0"/>
            </p:cNvCxnSpPr>
            <p:nvPr/>
          </p:nvCxnSpPr>
          <p:spPr>
            <a:xfrm>
              <a:off x="2033540" y="4001262"/>
              <a:ext cx="843362" cy="4303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166A9B2-F36B-E63B-C4A6-3B384755E613}"/>
              </a:ext>
            </a:extLst>
          </p:cNvPr>
          <p:cNvGrpSpPr/>
          <p:nvPr/>
        </p:nvGrpSpPr>
        <p:grpSpPr>
          <a:xfrm>
            <a:off x="1760965" y="3163062"/>
            <a:ext cx="2559191" cy="838200"/>
            <a:chOff x="1760965" y="3163062"/>
            <a:chExt cx="2559191" cy="8382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9F36EF1-0BB8-4C79-CC34-5599FB19C970}"/>
                </a:ext>
              </a:extLst>
            </p:cNvPr>
            <p:cNvSpPr/>
            <p:nvPr/>
          </p:nvSpPr>
          <p:spPr>
            <a:xfrm>
              <a:off x="1798590" y="3652012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88CE14-256A-FB55-DC3F-90A82FAB363F}"/>
                </a:ext>
              </a:extLst>
            </p:cNvPr>
            <p:cNvCxnSpPr>
              <a:cxnSpLocks/>
              <a:stCxn id="67" idx="2"/>
              <a:endCxn id="12" idx="0"/>
            </p:cNvCxnSpPr>
            <p:nvPr/>
          </p:nvCxnSpPr>
          <p:spPr>
            <a:xfrm flipH="1">
              <a:off x="2033540" y="3163062"/>
              <a:ext cx="2286616" cy="48895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EAC813-27BA-E437-FA4C-12684EE362F7}"/>
                </a:ext>
              </a:extLst>
            </p:cNvPr>
            <p:cNvSpPr txBox="1"/>
            <p:nvPr/>
          </p:nvSpPr>
          <p:spPr>
            <a:xfrm>
              <a:off x="1760965" y="3328317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C20F5-E311-4FE8-1B7D-20BC45F67641}"/>
              </a:ext>
            </a:extLst>
          </p:cNvPr>
          <p:cNvGrpSpPr/>
          <p:nvPr/>
        </p:nvGrpSpPr>
        <p:grpSpPr>
          <a:xfrm>
            <a:off x="4079682" y="3163062"/>
            <a:ext cx="700091" cy="740758"/>
            <a:chOff x="4079682" y="3163062"/>
            <a:chExt cx="700091" cy="740758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E4D641C-FCF2-3EE8-086F-79BB7FCCC735}"/>
                </a:ext>
              </a:extLst>
            </p:cNvPr>
            <p:cNvCxnSpPr>
              <a:cxnSpLocks/>
              <a:stCxn id="67" idx="2"/>
              <a:endCxn id="74" idx="0"/>
            </p:cNvCxnSpPr>
            <p:nvPr/>
          </p:nvCxnSpPr>
          <p:spPr>
            <a:xfrm flipH="1">
              <a:off x="4314632" y="3163062"/>
              <a:ext cx="5524" cy="39150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C91B7E-F2B9-C66A-3EF1-F25E99A6D0CC}"/>
                </a:ext>
              </a:extLst>
            </p:cNvPr>
            <p:cNvSpPr txBox="1"/>
            <p:nvPr/>
          </p:nvSpPr>
          <p:spPr>
            <a:xfrm>
              <a:off x="4319391" y="32505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C5899C6-BDCC-495C-9E81-10A1955C58FE}"/>
                </a:ext>
              </a:extLst>
            </p:cNvPr>
            <p:cNvSpPr/>
            <p:nvPr/>
          </p:nvSpPr>
          <p:spPr>
            <a:xfrm>
              <a:off x="4079682" y="3554570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3A41ECB-1D81-9022-8E81-E2B434FEAEDC}"/>
              </a:ext>
            </a:extLst>
          </p:cNvPr>
          <p:cNvGrpSpPr/>
          <p:nvPr/>
        </p:nvGrpSpPr>
        <p:grpSpPr>
          <a:xfrm>
            <a:off x="3269032" y="3903820"/>
            <a:ext cx="1045600" cy="877015"/>
            <a:chOff x="3269032" y="3903820"/>
            <a:chExt cx="1045600" cy="87701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0499CC3-A7DD-DC1F-9456-50C1ABEC6260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 flipH="1">
              <a:off x="3561644" y="3903820"/>
              <a:ext cx="752988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2F1FE73-5130-2DF0-F891-7E37684F2843}"/>
                </a:ext>
              </a:extLst>
            </p:cNvPr>
            <p:cNvSpPr txBox="1"/>
            <p:nvPr/>
          </p:nvSpPr>
          <p:spPr>
            <a:xfrm>
              <a:off x="3269032" y="406840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8DDB2DA-429F-DD08-2B7C-6BAB66E7719F}"/>
                </a:ext>
              </a:extLst>
            </p:cNvPr>
            <p:cNvSpPr/>
            <p:nvPr/>
          </p:nvSpPr>
          <p:spPr>
            <a:xfrm>
              <a:off x="3326694" y="4431585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AAE16F1-3AF1-8B5D-DC98-940CB33C9E6B}"/>
              </a:ext>
            </a:extLst>
          </p:cNvPr>
          <p:cNvGrpSpPr/>
          <p:nvPr/>
        </p:nvGrpSpPr>
        <p:grpSpPr>
          <a:xfrm>
            <a:off x="3911913" y="3903820"/>
            <a:ext cx="637669" cy="877015"/>
            <a:chOff x="3911913" y="3903820"/>
            <a:chExt cx="637669" cy="877015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71D2DFF-CDFF-D73E-5C4B-310473971746}"/>
                </a:ext>
              </a:extLst>
            </p:cNvPr>
            <p:cNvSpPr/>
            <p:nvPr/>
          </p:nvSpPr>
          <p:spPr>
            <a:xfrm>
              <a:off x="4079682" y="4431585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F86067-1B05-6069-971E-65B9613F846D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4314632" y="3903820"/>
              <a:ext cx="0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C7D8B2-F828-7272-568B-6971C962086D}"/>
                </a:ext>
              </a:extLst>
            </p:cNvPr>
            <p:cNvSpPr txBox="1"/>
            <p:nvPr/>
          </p:nvSpPr>
          <p:spPr>
            <a:xfrm>
              <a:off x="3911913" y="406840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74DBCFC-C4FE-745E-89EC-62BA520DD3E4}"/>
              </a:ext>
            </a:extLst>
          </p:cNvPr>
          <p:cNvGrpSpPr/>
          <p:nvPr/>
        </p:nvGrpSpPr>
        <p:grpSpPr>
          <a:xfrm>
            <a:off x="4314632" y="3903820"/>
            <a:ext cx="1040842" cy="877015"/>
            <a:chOff x="4314632" y="3903820"/>
            <a:chExt cx="1040842" cy="877015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3CB8F8A7-6ECA-27E8-586B-4BE9F61EBA0E}"/>
                </a:ext>
              </a:extLst>
            </p:cNvPr>
            <p:cNvSpPr/>
            <p:nvPr/>
          </p:nvSpPr>
          <p:spPr>
            <a:xfrm>
              <a:off x="4832670" y="4431585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48ECA5B-CB10-9EF2-C142-221873DF5A59}"/>
                </a:ext>
              </a:extLst>
            </p:cNvPr>
            <p:cNvCxnSpPr>
              <a:cxnSpLocks/>
              <a:stCxn id="74" idx="2"/>
              <a:endCxn id="81" idx="0"/>
            </p:cNvCxnSpPr>
            <p:nvPr/>
          </p:nvCxnSpPr>
          <p:spPr>
            <a:xfrm>
              <a:off x="4314632" y="3903820"/>
              <a:ext cx="752988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8A22C5B-2368-A169-62D4-D14B91F28619}"/>
                </a:ext>
              </a:extLst>
            </p:cNvPr>
            <p:cNvSpPr txBox="1"/>
            <p:nvPr/>
          </p:nvSpPr>
          <p:spPr>
            <a:xfrm>
              <a:off x="4895092" y="416770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B1B2ACA-37E5-DFE3-EAC7-D1975CD967B7}"/>
              </a:ext>
            </a:extLst>
          </p:cNvPr>
          <p:cNvGrpSpPr/>
          <p:nvPr/>
        </p:nvGrpSpPr>
        <p:grpSpPr>
          <a:xfrm>
            <a:off x="4320156" y="3163062"/>
            <a:ext cx="1870246" cy="854994"/>
            <a:chOff x="4320156" y="3163062"/>
            <a:chExt cx="1870246" cy="85499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5E09680-EC58-DBBF-BBCE-FDD299F27BAC}"/>
                </a:ext>
              </a:extLst>
            </p:cNvPr>
            <p:cNvSpPr txBox="1"/>
            <p:nvPr/>
          </p:nvSpPr>
          <p:spPr>
            <a:xfrm>
              <a:off x="5730020" y="3316111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0918C99-36BF-AF22-9D31-B242995BFD78}"/>
                </a:ext>
              </a:extLst>
            </p:cNvPr>
            <p:cNvSpPr/>
            <p:nvPr/>
          </p:nvSpPr>
          <p:spPr>
            <a:xfrm>
              <a:off x="5607786" y="3668806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7696D9D-B0D9-8B11-82BF-E41DC8426B76}"/>
                </a:ext>
              </a:extLst>
            </p:cNvPr>
            <p:cNvCxnSpPr>
              <a:cxnSpLocks/>
              <a:stCxn id="67" idx="2"/>
              <a:endCxn id="88" idx="0"/>
            </p:cNvCxnSpPr>
            <p:nvPr/>
          </p:nvCxnSpPr>
          <p:spPr>
            <a:xfrm>
              <a:off x="4320156" y="3163062"/>
              <a:ext cx="1522580" cy="505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757DABA-D1A4-6993-C97A-9F8CD1EE6828}"/>
              </a:ext>
            </a:extLst>
          </p:cNvPr>
          <p:cNvSpPr/>
          <p:nvPr/>
        </p:nvSpPr>
        <p:spPr>
          <a:xfrm>
            <a:off x="7602655" y="1089787"/>
            <a:ext cx="469900" cy="349250"/>
          </a:xfrm>
          <a:prstGeom prst="roundRect">
            <a:avLst/>
          </a:prstGeom>
          <a:solidFill>
            <a:srgbClr val="002B3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2E0EA0B-37A2-6B53-B818-1BF200375B41}"/>
              </a:ext>
            </a:extLst>
          </p:cNvPr>
          <p:cNvGrpSpPr/>
          <p:nvPr/>
        </p:nvGrpSpPr>
        <p:grpSpPr>
          <a:xfrm>
            <a:off x="4077333" y="1439037"/>
            <a:ext cx="3760272" cy="1724025"/>
            <a:chOff x="4077333" y="1439037"/>
            <a:chExt cx="3760272" cy="172402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F7854604-98F2-E1F9-0F92-53362BB448C8}"/>
                </a:ext>
              </a:extLst>
            </p:cNvPr>
            <p:cNvSpPr/>
            <p:nvPr/>
          </p:nvSpPr>
          <p:spPr>
            <a:xfrm>
              <a:off x="4085206" y="2813812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7BC75E5-3B0A-1332-72C6-7C97EB48178F}"/>
                </a:ext>
              </a:extLst>
            </p:cNvPr>
            <p:cNvCxnSpPr>
              <a:cxnSpLocks/>
              <a:stCxn id="93" idx="2"/>
              <a:endCxn id="67" idx="0"/>
            </p:cNvCxnSpPr>
            <p:nvPr/>
          </p:nvCxnSpPr>
          <p:spPr>
            <a:xfrm flipH="1">
              <a:off x="4320156" y="1439037"/>
              <a:ext cx="3517449" cy="137477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18E4B6F-2FFF-B8CC-0A2E-D99E9619FFF3}"/>
                </a:ext>
              </a:extLst>
            </p:cNvPr>
            <p:cNvSpPr txBox="1"/>
            <p:nvPr/>
          </p:nvSpPr>
          <p:spPr>
            <a:xfrm>
              <a:off x="4077333" y="2377321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299EE1E-57D4-98A2-0061-7E708277ED1C}"/>
              </a:ext>
            </a:extLst>
          </p:cNvPr>
          <p:cNvGrpSpPr/>
          <p:nvPr/>
        </p:nvGrpSpPr>
        <p:grpSpPr>
          <a:xfrm>
            <a:off x="5821279" y="1439037"/>
            <a:ext cx="3111852" cy="3520313"/>
            <a:chOff x="5821279" y="1439037"/>
            <a:chExt cx="3111852" cy="3520313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C3D9F3-F5FA-AFEC-F8F0-21CB81B6D9E0}"/>
                </a:ext>
              </a:extLst>
            </p:cNvPr>
            <p:cNvCxnSpPr>
              <a:cxnSpLocks/>
              <a:stCxn id="93" idx="2"/>
              <a:endCxn id="102" idx="0"/>
            </p:cNvCxnSpPr>
            <p:nvPr/>
          </p:nvCxnSpPr>
          <p:spPr>
            <a:xfrm>
              <a:off x="7837605" y="1439037"/>
              <a:ext cx="17214" cy="151447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E569FC6-0F29-46DD-5935-67A15586CECB}"/>
                </a:ext>
              </a:extLst>
            </p:cNvPr>
            <p:cNvGrpSpPr/>
            <p:nvPr/>
          </p:nvGrpSpPr>
          <p:grpSpPr>
            <a:xfrm>
              <a:off x="5821279" y="2514330"/>
              <a:ext cx="3111852" cy="2445020"/>
              <a:chOff x="5821279" y="2514330"/>
              <a:chExt cx="3111852" cy="2445020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7C53DCC-811A-F6B7-63EB-2402E5EECE7D}"/>
                  </a:ext>
                </a:extLst>
              </p:cNvPr>
              <p:cNvSpPr/>
              <p:nvPr/>
            </p:nvSpPr>
            <p:spPr>
              <a:xfrm>
                <a:off x="7619869" y="2953512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06E3B2D-F609-7B81-A9E5-B3E517E84EC6}"/>
                  </a:ext>
                </a:extLst>
              </p:cNvPr>
              <p:cNvCxnSpPr>
                <a:cxnSpLocks/>
                <a:stCxn id="102" idx="2"/>
                <a:endCxn id="105" idx="0"/>
              </p:cNvCxnSpPr>
              <p:nvPr/>
            </p:nvCxnSpPr>
            <p:spPr>
              <a:xfrm flipH="1">
                <a:off x="6866879" y="3302762"/>
                <a:ext cx="987940" cy="43032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0153C5D-CD38-125C-55D7-A8EE7D5EE070}"/>
                  </a:ext>
                </a:extLst>
              </p:cNvPr>
              <p:cNvSpPr txBox="1"/>
              <p:nvPr/>
            </p:nvSpPr>
            <p:spPr>
              <a:xfrm>
                <a:off x="6490385" y="3383835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-1</a:t>
                </a:r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8D2A153E-6AE0-3898-61ED-9ADF15D154AF}"/>
                  </a:ext>
                </a:extLst>
              </p:cNvPr>
              <p:cNvSpPr/>
              <p:nvPr/>
            </p:nvSpPr>
            <p:spPr>
              <a:xfrm>
                <a:off x="6631929" y="3733085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1BEBE40-9536-4BFA-97F7-6739E858C26D}"/>
                  </a:ext>
                </a:extLst>
              </p:cNvPr>
              <p:cNvCxnSpPr>
                <a:cxnSpLocks/>
                <a:stCxn id="105" idx="2"/>
                <a:endCxn id="108" idx="0"/>
              </p:cNvCxnSpPr>
              <p:nvPr/>
            </p:nvCxnSpPr>
            <p:spPr>
              <a:xfrm flipH="1">
                <a:off x="6113891" y="4082335"/>
                <a:ext cx="752988" cy="527765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D234423-EB53-725A-EBD1-1D9594E83724}"/>
                  </a:ext>
                </a:extLst>
              </p:cNvPr>
              <p:cNvSpPr txBox="1"/>
              <p:nvPr/>
            </p:nvSpPr>
            <p:spPr>
              <a:xfrm>
                <a:off x="5821279" y="4246919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-1</a:t>
                </a:r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D86962F8-D245-9FB6-CB9E-76D796CEBA3D}"/>
                  </a:ext>
                </a:extLst>
              </p:cNvPr>
              <p:cNvSpPr/>
              <p:nvPr/>
            </p:nvSpPr>
            <p:spPr>
              <a:xfrm>
                <a:off x="5878941" y="4610100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1F1E66B5-A3F0-7CEC-0978-B0E10E4007AB}"/>
                  </a:ext>
                </a:extLst>
              </p:cNvPr>
              <p:cNvSpPr/>
              <p:nvPr/>
            </p:nvSpPr>
            <p:spPr>
              <a:xfrm>
                <a:off x="6631929" y="4610100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947A901-6417-EEBB-BFA3-5B28BAC809C9}"/>
                  </a:ext>
                </a:extLst>
              </p:cNvPr>
              <p:cNvCxnSpPr>
                <a:cxnSpLocks/>
                <a:stCxn id="105" idx="2"/>
                <a:endCxn id="109" idx="0"/>
              </p:cNvCxnSpPr>
              <p:nvPr/>
            </p:nvCxnSpPr>
            <p:spPr>
              <a:xfrm>
                <a:off x="6866879" y="4082335"/>
                <a:ext cx="0" cy="527765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880CDC4-493C-3336-5557-C445BDF9556F}"/>
                  </a:ext>
                </a:extLst>
              </p:cNvPr>
              <p:cNvSpPr txBox="1"/>
              <p:nvPr/>
            </p:nvSpPr>
            <p:spPr>
              <a:xfrm>
                <a:off x="6464160" y="4246919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-2</a:t>
                </a: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07FF0AF8-004F-13C2-5E29-3EFF05D57B81}"/>
                  </a:ext>
                </a:extLst>
              </p:cNvPr>
              <p:cNvSpPr/>
              <p:nvPr/>
            </p:nvSpPr>
            <p:spPr>
              <a:xfrm>
                <a:off x="7384917" y="4610100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5EA6E9F-E8F4-FBFA-9222-6D2E584C73F6}"/>
                  </a:ext>
                </a:extLst>
              </p:cNvPr>
              <p:cNvCxnSpPr>
                <a:cxnSpLocks/>
                <a:stCxn id="105" idx="2"/>
                <a:endCxn id="112" idx="0"/>
              </p:cNvCxnSpPr>
              <p:nvPr/>
            </p:nvCxnSpPr>
            <p:spPr>
              <a:xfrm>
                <a:off x="6866879" y="4082335"/>
                <a:ext cx="752988" cy="527765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946F19B-97FC-F8E6-E85B-FACD5401B45F}"/>
                  </a:ext>
                </a:extLst>
              </p:cNvPr>
              <p:cNvSpPr txBox="1"/>
              <p:nvPr/>
            </p:nvSpPr>
            <p:spPr>
              <a:xfrm>
                <a:off x="7447339" y="4346217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-3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1C20900-D651-AC71-E5F9-2C70EF36304D}"/>
                  </a:ext>
                </a:extLst>
              </p:cNvPr>
              <p:cNvSpPr txBox="1"/>
              <p:nvPr/>
            </p:nvSpPr>
            <p:spPr>
              <a:xfrm>
                <a:off x="7811359" y="3424662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-2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11BAFD8F-7274-F095-1E13-E89C6CBFBF04}"/>
                  </a:ext>
                </a:extLst>
              </p:cNvPr>
              <p:cNvSpPr/>
              <p:nvPr/>
            </p:nvSpPr>
            <p:spPr>
              <a:xfrm>
                <a:off x="7619869" y="3734316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0C5A53D-CBBD-41D8-B7C3-179F0512E040}"/>
                  </a:ext>
                </a:extLst>
              </p:cNvPr>
              <p:cNvCxnSpPr>
                <a:cxnSpLocks/>
                <a:stCxn id="102" idx="2"/>
                <a:endCxn id="116" idx="0"/>
              </p:cNvCxnSpPr>
              <p:nvPr/>
            </p:nvCxnSpPr>
            <p:spPr>
              <a:xfrm>
                <a:off x="7854819" y="3302762"/>
                <a:ext cx="0" cy="43155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A721C2-1281-9792-98EC-46C125EF2C49}"/>
                  </a:ext>
                </a:extLst>
              </p:cNvPr>
              <p:cNvSpPr txBox="1"/>
              <p:nvPr/>
            </p:nvSpPr>
            <p:spPr>
              <a:xfrm>
                <a:off x="8472749" y="3383835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-3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236623C7-822C-1B53-0538-0C384B8071A0}"/>
                  </a:ext>
                </a:extLst>
              </p:cNvPr>
              <p:cNvSpPr/>
              <p:nvPr/>
            </p:nvSpPr>
            <p:spPr>
              <a:xfrm>
                <a:off x="8463231" y="3733085"/>
                <a:ext cx="469900" cy="349250"/>
              </a:xfrm>
              <a:prstGeom prst="roundRect">
                <a:avLst/>
              </a:prstGeom>
              <a:solidFill>
                <a:srgbClr val="002B36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F232557-1F0F-265A-F503-954144A2C44E}"/>
                  </a:ext>
                </a:extLst>
              </p:cNvPr>
              <p:cNvCxnSpPr>
                <a:cxnSpLocks/>
                <a:stCxn id="102" idx="2"/>
                <a:endCxn id="119" idx="0"/>
              </p:cNvCxnSpPr>
              <p:nvPr/>
            </p:nvCxnSpPr>
            <p:spPr>
              <a:xfrm>
                <a:off x="7854819" y="3302762"/>
                <a:ext cx="843362" cy="43032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558E90-74AF-4944-582C-998FA657C6A8}"/>
                  </a:ext>
                </a:extLst>
              </p:cNvPr>
              <p:cNvSpPr txBox="1"/>
              <p:nvPr/>
            </p:nvSpPr>
            <p:spPr>
              <a:xfrm>
                <a:off x="7859578" y="2514330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-2</a:t>
                </a: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A8AF795-A4A1-FCA7-3B8F-C593F36BB639}"/>
              </a:ext>
            </a:extLst>
          </p:cNvPr>
          <p:cNvGrpSpPr/>
          <p:nvPr/>
        </p:nvGrpSpPr>
        <p:grpSpPr>
          <a:xfrm>
            <a:off x="7837605" y="1439037"/>
            <a:ext cx="3935216" cy="2989826"/>
            <a:chOff x="7837605" y="1439037"/>
            <a:chExt cx="3935216" cy="2989826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AB1E216-E634-BAB1-DDCF-8197190CB859}"/>
                </a:ext>
              </a:extLst>
            </p:cNvPr>
            <p:cNvCxnSpPr>
              <a:cxnSpLocks/>
              <a:stCxn id="93" idx="2"/>
              <a:endCxn id="131" idx="0"/>
            </p:cNvCxnSpPr>
            <p:nvPr/>
          </p:nvCxnSpPr>
          <p:spPr>
            <a:xfrm>
              <a:off x="7837605" y="1439037"/>
              <a:ext cx="2894374" cy="17635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A853077-95F2-636B-6534-154C8988CC3F}"/>
                </a:ext>
              </a:extLst>
            </p:cNvPr>
            <p:cNvSpPr txBox="1"/>
            <p:nvPr/>
          </p:nvSpPr>
          <p:spPr>
            <a:xfrm>
              <a:off x="10736738" y="289855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23E53DC-EC54-C2EF-27FC-A055A584972C}"/>
                </a:ext>
              </a:extLst>
            </p:cNvPr>
            <p:cNvSpPr/>
            <p:nvPr/>
          </p:nvSpPr>
          <p:spPr>
            <a:xfrm>
              <a:off x="10497029" y="3202598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37BE40-6A56-D0A2-BE3E-7AC74B5C1628}"/>
                </a:ext>
              </a:extLst>
            </p:cNvPr>
            <p:cNvCxnSpPr>
              <a:cxnSpLocks/>
              <a:stCxn id="131" idx="2"/>
              <a:endCxn id="134" idx="0"/>
            </p:cNvCxnSpPr>
            <p:nvPr/>
          </p:nvCxnSpPr>
          <p:spPr>
            <a:xfrm flipH="1">
              <a:off x="9978991" y="3551848"/>
              <a:ext cx="752988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BA08F75-472B-1282-1169-F4F9063BB161}"/>
                </a:ext>
              </a:extLst>
            </p:cNvPr>
            <p:cNvSpPr txBox="1"/>
            <p:nvPr/>
          </p:nvSpPr>
          <p:spPr>
            <a:xfrm>
              <a:off x="9686379" y="371643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639D03C-B20F-C09C-AEDC-F617A863B449}"/>
                </a:ext>
              </a:extLst>
            </p:cNvPr>
            <p:cNvSpPr/>
            <p:nvPr/>
          </p:nvSpPr>
          <p:spPr>
            <a:xfrm>
              <a:off x="9744041" y="4079613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7C2D16ED-FB67-7059-9B7D-F44B96275F2B}"/>
                </a:ext>
              </a:extLst>
            </p:cNvPr>
            <p:cNvSpPr/>
            <p:nvPr/>
          </p:nvSpPr>
          <p:spPr>
            <a:xfrm>
              <a:off x="10497029" y="4079613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DEE34C8-9A75-63F9-D1F1-897D841373EA}"/>
                </a:ext>
              </a:extLst>
            </p:cNvPr>
            <p:cNvCxnSpPr>
              <a:cxnSpLocks/>
              <a:stCxn id="131" idx="2"/>
              <a:endCxn id="135" idx="0"/>
            </p:cNvCxnSpPr>
            <p:nvPr/>
          </p:nvCxnSpPr>
          <p:spPr>
            <a:xfrm>
              <a:off x="10731979" y="3551848"/>
              <a:ext cx="0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CCF4485-083B-36F0-C5BD-8F91A6806E44}"/>
                </a:ext>
              </a:extLst>
            </p:cNvPr>
            <p:cNvSpPr txBox="1"/>
            <p:nvPr/>
          </p:nvSpPr>
          <p:spPr>
            <a:xfrm>
              <a:off x="10329260" y="371643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-2</a:t>
              </a: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522E2ADA-0CB1-BA66-FF0D-714FE4CE676B}"/>
                </a:ext>
              </a:extLst>
            </p:cNvPr>
            <p:cNvSpPr/>
            <p:nvPr/>
          </p:nvSpPr>
          <p:spPr>
            <a:xfrm>
              <a:off x="11250017" y="4079613"/>
              <a:ext cx="469900" cy="349250"/>
            </a:xfrm>
            <a:prstGeom prst="roundRect">
              <a:avLst/>
            </a:prstGeom>
            <a:solidFill>
              <a:srgbClr val="002B3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8FAB91-B4F6-DF17-E0E2-5BFECF61F194}"/>
                </a:ext>
              </a:extLst>
            </p:cNvPr>
            <p:cNvCxnSpPr>
              <a:cxnSpLocks/>
              <a:stCxn id="131" idx="2"/>
              <a:endCxn id="138" idx="0"/>
            </p:cNvCxnSpPr>
            <p:nvPr/>
          </p:nvCxnSpPr>
          <p:spPr>
            <a:xfrm>
              <a:off x="10731979" y="3551848"/>
              <a:ext cx="752988" cy="5277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6D3408A-49B8-C6EF-C0B0-E77D40BD1787}"/>
                </a:ext>
              </a:extLst>
            </p:cNvPr>
            <p:cNvSpPr txBox="1"/>
            <p:nvPr/>
          </p:nvSpPr>
          <p:spPr>
            <a:xfrm>
              <a:off x="11312439" y="381573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54AF082-5B9A-30CC-C1BD-E8B75AF3E29B}"/>
                  </a:ext>
                </a:extLst>
              </p:cNvPr>
              <p:cNvSpPr/>
              <p:nvPr/>
            </p:nvSpPr>
            <p:spPr>
              <a:xfrm>
                <a:off x="8678678" y="126683"/>
                <a:ext cx="3301164" cy="1514474"/>
              </a:xfrm>
              <a:prstGeom prst="roundRect">
                <a:avLst>
                  <a:gd name="adj" fmla="val 751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002B36"/>
                    </a:solidFill>
                    <a:cs typeface="Courier New" panose="02070309020205020404" pitchFamily="49" charset="0"/>
                  </a:rPr>
                  <a:t>Our recursive function is doing a lot of duplicate work.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𝑂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solidFill>
                                        <a:srgbClr val="002B36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solidFill>
                                            <a:srgbClr val="002B36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rgbClr val="002B36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rgbClr val="002B36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𝑐𝑜𝑖𝑛𝑠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𝑎𝑚𝑡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B36"/>
                  </a:solidFill>
                  <a:cs typeface="Courier New" panose="02070309020205020404" pitchFamily="49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002B36"/>
                    </a:solidFill>
                    <a:cs typeface="Courier New" panose="02070309020205020404" pitchFamily="49" charset="0"/>
                  </a:rPr>
                  <a:t>Fix with </a:t>
                </a:r>
                <a:r>
                  <a:rPr lang="en-US" dirty="0" err="1">
                    <a:solidFill>
                      <a:srgbClr val="002B36"/>
                    </a:solidFill>
                    <a:cs typeface="Courier New" panose="02070309020205020404" pitchFamily="49" charset="0"/>
                  </a:rPr>
                  <a:t>memoization</a:t>
                </a:r>
                <a:r>
                  <a:rPr lang="en-US" dirty="0">
                    <a:solidFill>
                      <a:srgbClr val="002B36"/>
                    </a:solidFill>
                    <a:cs typeface="Courier New" panose="020703090202050204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54AF082-5B9A-30CC-C1BD-E8B75AF3E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78" y="126683"/>
                <a:ext cx="3301164" cy="1514474"/>
              </a:xfrm>
              <a:prstGeom prst="roundRect">
                <a:avLst>
                  <a:gd name="adj" fmla="val 751"/>
                </a:avLst>
              </a:prstGeom>
              <a:blipFill>
                <a:blip r:embed="rId2"/>
                <a:stretch>
                  <a:fillRect l="-1287" t="-1195" b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F354C2-9E0C-6A04-62F0-12E3C8A7911B}"/>
              </a:ext>
            </a:extLst>
          </p:cNvPr>
          <p:cNvSpPr/>
          <p:nvPr/>
        </p:nvSpPr>
        <p:spPr>
          <a:xfrm>
            <a:off x="0" y="0"/>
            <a:ext cx="9086850" cy="6686550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Base case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   # Recursive case: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min_coins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 = min(1 + 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fewest_coins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(amt-coin))</a:t>
            </a:r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Find valid next steps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possible_coins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Explore each, looking for optimal solution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'inf'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possible_coins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fewest_coins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Did we find a new optimum?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n_coin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min_coins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6BE1C-7018-0C04-F59E-7A649D6B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763D3F-45EF-8953-D234-79BF5084445F}"/>
              </a:ext>
            </a:extLst>
          </p:cNvPr>
          <p:cNvSpPr/>
          <p:nvPr/>
        </p:nvSpPr>
        <p:spPr>
          <a:xfrm>
            <a:off x="8345607" y="3545007"/>
            <a:ext cx="3275462" cy="723330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Our code freezes at the first breakpoint (here, line 8).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2F987C-DC17-88F9-E873-F11CD34FFCDE}"/>
              </a:ext>
            </a:extLst>
          </p:cNvPr>
          <p:cNvGrpSpPr/>
          <p:nvPr/>
        </p:nvGrpSpPr>
        <p:grpSpPr>
          <a:xfrm>
            <a:off x="4831307" y="301389"/>
            <a:ext cx="6414448" cy="723330"/>
            <a:chOff x="4831307" y="301389"/>
            <a:chExt cx="6414448" cy="72333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0E7F0A-DF40-8A5F-2229-8B6F692BE3BF}"/>
                </a:ext>
              </a:extLst>
            </p:cNvPr>
            <p:cNvSpPr/>
            <p:nvPr/>
          </p:nvSpPr>
          <p:spPr>
            <a:xfrm>
              <a:off x="7970293" y="301389"/>
              <a:ext cx="3275462" cy="723330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</a:rPr>
                <a:t>Step through our code with these.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541767-9060-7CE8-764F-67C887BF7DA6}"/>
                </a:ext>
              </a:extLst>
            </p:cNvPr>
            <p:cNvSpPr/>
            <p:nvPr/>
          </p:nvSpPr>
          <p:spPr>
            <a:xfrm>
              <a:off x="4831307" y="301389"/>
              <a:ext cx="2613547" cy="620973"/>
            </a:xfrm>
            <a:prstGeom prst="roundRect">
              <a:avLst>
                <a:gd name="adj" fmla="val 4533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n-US">
                <a:solidFill>
                  <a:srgbClr val="002B36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AD7F7-F893-F959-0DDA-8D1D8AB4C178}"/>
              </a:ext>
            </a:extLst>
          </p:cNvPr>
          <p:cNvGrpSpPr/>
          <p:nvPr/>
        </p:nvGrpSpPr>
        <p:grpSpPr>
          <a:xfrm>
            <a:off x="3270738" y="922361"/>
            <a:ext cx="3882965" cy="1785669"/>
            <a:chOff x="3270738" y="922361"/>
            <a:chExt cx="3882965" cy="1785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CC0E0E-AF2F-5551-C3C4-7F3EFF181E07}"/>
                </a:ext>
              </a:extLst>
            </p:cNvPr>
            <p:cNvSpPr/>
            <p:nvPr/>
          </p:nvSpPr>
          <p:spPr>
            <a:xfrm>
              <a:off x="3878241" y="1288577"/>
              <a:ext cx="3275462" cy="723330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</a:rPr>
                <a:t>Local namespace (variables, functions, classes,...) here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4936FB19-6496-44E5-2F68-AB334AC9B116}"/>
                </a:ext>
              </a:extLst>
            </p:cNvPr>
            <p:cNvSpPr/>
            <p:nvPr/>
          </p:nvSpPr>
          <p:spPr>
            <a:xfrm>
              <a:off x="3270738" y="922361"/>
              <a:ext cx="520505" cy="1785669"/>
            </a:xfrm>
            <a:prstGeom prst="rightBrace">
              <a:avLst>
                <a:gd name="adj1" fmla="val 38063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38AD37-06E9-7A3A-2AD4-071CB122F64E}"/>
              </a:ext>
            </a:extLst>
          </p:cNvPr>
          <p:cNvGrpSpPr/>
          <p:nvPr/>
        </p:nvGrpSpPr>
        <p:grpSpPr>
          <a:xfrm>
            <a:off x="3352800" y="2875422"/>
            <a:ext cx="3830473" cy="1785669"/>
            <a:chOff x="3352800" y="2875422"/>
            <a:chExt cx="3830473" cy="1785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7A38AF9-9675-7525-9699-CD16EFC8AB8F}"/>
                </a:ext>
              </a:extLst>
            </p:cNvPr>
            <p:cNvSpPr/>
            <p:nvPr/>
          </p:nvSpPr>
          <p:spPr>
            <a:xfrm>
              <a:off x="3907811" y="3196989"/>
              <a:ext cx="3275462" cy="1088408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</a:rPr>
                <a:t>We can add variables to "watch" to make them easier to keep track of visually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89A7A8F5-303A-8064-CDAD-A71B3D68496C}"/>
                </a:ext>
              </a:extLst>
            </p:cNvPr>
            <p:cNvSpPr/>
            <p:nvPr/>
          </p:nvSpPr>
          <p:spPr>
            <a:xfrm>
              <a:off x="3352800" y="2875422"/>
              <a:ext cx="520505" cy="1785669"/>
            </a:xfrm>
            <a:prstGeom prst="rightBrace">
              <a:avLst>
                <a:gd name="adj1" fmla="val 38063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024907-9FE8-C619-9A0B-FAA42C39FECA}"/>
              </a:ext>
            </a:extLst>
          </p:cNvPr>
          <p:cNvGrpSpPr/>
          <p:nvPr/>
        </p:nvGrpSpPr>
        <p:grpSpPr>
          <a:xfrm>
            <a:off x="2909667" y="4718280"/>
            <a:ext cx="3978847" cy="1785669"/>
            <a:chOff x="2909667" y="4718280"/>
            <a:chExt cx="3978847" cy="1785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AD66B7-3423-F35C-9844-4285213266BA}"/>
                </a:ext>
              </a:extLst>
            </p:cNvPr>
            <p:cNvSpPr/>
            <p:nvPr/>
          </p:nvSpPr>
          <p:spPr>
            <a:xfrm>
              <a:off x="3613052" y="5360905"/>
              <a:ext cx="3275462" cy="500418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</a:rPr>
                <a:t>The function call stack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3A45358-D2C3-3FFC-2BF8-3019C8C0047D}"/>
                </a:ext>
              </a:extLst>
            </p:cNvPr>
            <p:cNvSpPr/>
            <p:nvPr/>
          </p:nvSpPr>
          <p:spPr>
            <a:xfrm>
              <a:off x="2909667" y="4718280"/>
              <a:ext cx="520505" cy="1785669"/>
            </a:xfrm>
            <a:prstGeom prst="rightBrace">
              <a:avLst>
                <a:gd name="adj1" fmla="val 38063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62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85807D-C376-5BA8-DB8D-E6D96669DA27}"/>
              </a:ext>
            </a:extLst>
          </p:cNvPr>
          <p:cNvSpPr/>
          <p:nvPr/>
        </p:nvSpPr>
        <p:spPr>
          <a:xfrm>
            <a:off x="103795" y="499818"/>
            <a:ext cx="9086850" cy="5424732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fewest_coins_memo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fewest_coins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fewest_coins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possible_coins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'inf'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 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possible_coins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n_coin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_fewest_coins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n_coin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n_coin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min_coins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solved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amt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DB1FE-1054-DD85-4875-F030F4CCCE77}"/>
              </a:ext>
            </a:extLst>
          </p:cNvPr>
          <p:cNvGrpSpPr/>
          <p:nvPr/>
        </p:nvGrpSpPr>
        <p:grpSpPr>
          <a:xfrm>
            <a:off x="5586385" y="766518"/>
            <a:ext cx="4105656" cy="417195"/>
            <a:chOff x="6025896" y="585216"/>
            <a:chExt cx="4105656" cy="41719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8C5CE9-9041-E695-D15F-A58EFB9EED3A}"/>
                </a:ext>
              </a:extLst>
            </p:cNvPr>
            <p:cNvSpPr/>
            <p:nvPr/>
          </p:nvSpPr>
          <p:spPr>
            <a:xfrm>
              <a:off x="7324975" y="585216"/>
              <a:ext cx="2806577" cy="417195"/>
            </a:xfrm>
            <a:prstGeom prst="roundRect">
              <a:avLst>
                <a:gd name="adj" fmla="val 19864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2B36"/>
                  </a:solidFill>
                  <a:latin typeface="+mj-lt"/>
                  <a:cs typeface="Courier New" panose="02070309020205020404" pitchFamily="49" charset="0"/>
                </a:rPr>
                <a:t>Initial solved subproblems</a:t>
              </a:r>
              <a:endPara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8CEB13A-E97D-7E14-E060-8117266B314F}"/>
                </a:ext>
              </a:extLst>
            </p:cNvPr>
            <p:cNvCxnSpPr/>
            <p:nvPr/>
          </p:nvCxnSpPr>
          <p:spPr>
            <a:xfrm flipH="1">
              <a:off x="6025896" y="777240"/>
              <a:ext cx="1280160" cy="0"/>
            </a:xfrm>
            <a:prstGeom prst="straightConnector1">
              <a:avLst/>
            </a:prstGeom>
            <a:ln w="38100">
              <a:solidFill>
                <a:srgbClr val="FDF6E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2B6FD-E4C3-D11D-2AB7-0AE76E275672}"/>
              </a:ext>
            </a:extLst>
          </p:cNvPr>
          <p:cNvGrpSpPr/>
          <p:nvPr/>
        </p:nvGrpSpPr>
        <p:grpSpPr>
          <a:xfrm>
            <a:off x="5588224" y="1880562"/>
            <a:ext cx="2700528" cy="417195"/>
            <a:chOff x="6025896" y="585216"/>
            <a:chExt cx="2700528" cy="4171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4C0C1D-0C7F-2165-81B5-E43868F4A03D}"/>
                </a:ext>
              </a:extLst>
            </p:cNvPr>
            <p:cNvSpPr/>
            <p:nvPr/>
          </p:nvSpPr>
          <p:spPr>
            <a:xfrm>
              <a:off x="7324975" y="585216"/>
              <a:ext cx="1401449" cy="417195"/>
            </a:xfrm>
            <a:prstGeom prst="roundRect">
              <a:avLst>
                <a:gd name="adj" fmla="val 19864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2B36"/>
                  </a:solidFill>
                  <a:latin typeface="+mj-lt"/>
                  <a:cs typeface="Courier New" panose="02070309020205020404" pitchFamily="49" charset="0"/>
                </a:rPr>
                <a:t>Base case</a:t>
              </a:r>
              <a:endPara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18DB15-BEBD-A244-72DD-7875DFB96B79}"/>
                </a:ext>
              </a:extLst>
            </p:cNvPr>
            <p:cNvCxnSpPr/>
            <p:nvPr/>
          </p:nvCxnSpPr>
          <p:spPr>
            <a:xfrm flipH="1">
              <a:off x="6025896" y="777240"/>
              <a:ext cx="1280160" cy="0"/>
            </a:xfrm>
            <a:prstGeom prst="straightConnector1">
              <a:avLst/>
            </a:prstGeom>
            <a:ln w="38100">
              <a:solidFill>
                <a:srgbClr val="FDF6E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2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B411F3-12C4-5D63-C097-170A0667DB90}"/>
              </a:ext>
            </a:extLst>
          </p:cNvPr>
          <p:cNvSpPr/>
          <p:nvPr/>
        </p:nvSpPr>
        <p:spPr>
          <a:xfrm>
            <a:off x="2861772" y="2254921"/>
            <a:ext cx="6468455" cy="3526754"/>
          </a:xfrm>
          <a:prstGeom prst="roundRect">
            <a:avLst>
              <a:gd name="adj" fmla="val 751"/>
            </a:avLst>
          </a:prstGeom>
          <a:solidFill>
            <a:srgbClr val="002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------n_calls-------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amt  n_coins  w/o memo  w/ memo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25   1        25        25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25   2        150049    47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25   3        1468189   67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25   4        2360325   85</a:t>
            </a:r>
          </a:p>
          <a:p>
            <a:r>
              <a:rPr lang="pt-BR" sz="24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25   5        2071001   101</a:t>
            </a:r>
            <a:endParaRPr lang="en-US" sz="2400" dirty="0">
              <a:solidFill>
                <a:srgbClr val="FDF6E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FF0042-DC63-EAE0-B3C4-272C501F139F}"/>
              </a:ext>
            </a:extLst>
          </p:cNvPr>
          <p:cNvSpPr/>
          <p:nvPr/>
        </p:nvSpPr>
        <p:spPr>
          <a:xfrm>
            <a:off x="3516928" y="867727"/>
            <a:ext cx="5158141" cy="417195"/>
          </a:xfrm>
          <a:prstGeom prst="roundRect">
            <a:avLst>
              <a:gd name="adj" fmla="val 19864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How much does </a:t>
            </a:r>
            <a:r>
              <a:rPr lang="en-US" dirty="0" err="1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memoization</a:t>
            </a:r>
            <a:r>
              <a:rPr lang="en-US" dirty="0">
                <a:solidFill>
                  <a:srgbClr val="002B36"/>
                </a:solidFill>
                <a:latin typeface="+mj-lt"/>
                <a:cs typeface="Courier New" panose="02070309020205020404" pitchFamily="49" charset="0"/>
              </a:rPr>
              <a:t> help me?</a:t>
            </a:r>
            <a:endParaRPr lang="en-US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ADA2344-0E52-030D-9BE5-70F625DB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587" y="3979069"/>
            <a:ext cx="11576825" cy="271777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807A94-F693-24A0-DEC4-BDD505E16619}"/>
              </a:ext>
            </a:extLst>
          </p:cNvPr>
          <p:cNvSpPr/>
          <p:nvPr/>
        </p:nvSpPr>
        <p:spPr>
          <a:xfrm>
            <a:off x="242888" y="335757"/>
            <a:ext cx="4557713" cy="2257425"/>
          </a:xfrm>
          <a:prstGeom prst="roundRect">
            <a:avLst>
              <a:gd name="adj" fmla="val 3704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LinkedList('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3C8019-FFB3-64CF-05F4-35544280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702" y="161155"/>
            <a:ext cx="4655410" cy="22717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505FC6-5114-F762-62B1-5EB12FD7D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3702" y="2550319"/>
            <a:ext cx="4655410" cy="27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807A94-F693-24A0-DEC4-BDD505E16619}"/>
              </a:ext>
            </a:extLst>
          </p:cNvPr>
          <p:cNvSpPr/>
          <p:nvPr/>
        </p:nvSpPr>
        <p:spPr>
          <a:xfrm>
            <a:off x="242888" y="335757"/>
            <a:ext cx="4557713" cy="2257425"/>
          </a:xfrm>
          <a:prstGeom prst="roundRect">
            <a:avLst>
              <a:gd name="adj" fmla="val 3704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LinkedList('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myLL.add_before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('c', 'r')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3C8019-FFB3-64CF-05F4-35544280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3702" y="161155"/>
            <a:ext cx="4655410" cy="22717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505FC6-5114-F762-62B1-5EB12FD7D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702" y="2550319"/>
            <a:ext cx="4655410" cy="278364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278707F-8CDF-271C-0888-4C6A9E5ED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87" y="3979069"/>
            <a:ext cx="11576825" cy="27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4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0FE5E2-9F1D-341E-2CE6-3ECE6B56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9" y="3976082"/>
            <a:ext cx="11568273" cy="271576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807A94-F693-24A0-DEC4-BDD505E16619}"/>
              </a:ext>
            </a:extLst>
          </p:cNvPr>
          <p:cNvSpPr/>
          <p:nvPr/>
        </p:nvSpPr>
        <p:spPr>
          <a:xfrm>
            <a:off x="242888" y="335757"/>
            <a:ext cx="4557713" cy="2257425"/>
          </a:xfrm>
          <a:prstGeom prst="roundRect">
            <a:avLst>
              <a:gd name="adj" fmla="val 3704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LinkedList('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myLL.add_before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('c', 'r')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3C8019-FFB3-64CF-05F4-35544280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702" y="161155"/>
            <a:ext cx="4655410" cy="22717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505FC6-5114-F762-62B1-5EB12FD7D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3702" y="2550319"/>
            <a:ext cx="4655410" cy="27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87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0FE5E2-9F1D-341E-2CE6-3ECE6B56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139" y="3976082"/>
            <a:ext cx="11568273" cy="271576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807A94-F693-24A0-DEC4-BDD505E16619}"/>
              </a:ext>
            </a:extLst>
          </p:cNvPr>
          <p:cNvSpPr/>
          <p:nvPr/>
        </p:nvSpPr>
        <p:spPr>
          <a:xfrm>
            <a:off x="242888" y="335757"/>
            <a:ext cx="4557713" cy="2257425"/>
          </a:xfrm>
          <a:prstGeom prst="roundRect">
            <a:avLst>
              <a:gd name="adj" fmla="val 3704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LinkedList('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myLL.add_before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('c', 'r')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myLL.count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('r')</a:t>
            </a:r>
          </a:p>
          <a:p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3C8019-FFB3-64CF-05F4-35544280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702" y="161155"/>
            <a:ext cx="4655410" cy="22717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505FC6-5114-F762-62B1-5EB12FD7D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3702" y="2550319"/>
            <a:ext cx="4655410" cy="27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12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3E923E-9A5F-58F4-23E9-5D8F39A3829E}"/>
              </a:ext>
            </a:extLst>
          </p:cNvPr>
          <p:cNvSpPr/>
          <p:nvPr/>
        </p:nvSpPr>
        <p:spPr>
          <a:xfrm>
            <a:off x="3048000" y="590550"/>
            <a:ext cx="4748212" cy="1088232"/>
          </a:xfrm>
          <a:prstGeom prst="roundRect">
            <a:avLst>
              <a:gd name="adj" fmla="val 370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 and solution code for recursive node in our shared directory: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 05 code link</a:t>
            </a:r>
            <a:endParaRPr lang="en-US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1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C153E-31CE-2E76-4008-DB1C327D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69" y="731578"/>
            <a:ext cx="7243752" cy="141112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3B8F3DB-60CB-B5A8-4A88-9C66990E9670}"/>
              </a:ext>
            </a:extLst>
          </p:cNvPr>
          <p:cNvGrpSpPr/>
          <p:nvPr/>
        </p:nvGrpSpPr>
        <p:grpSpPr>
          <a:xfrm>
            <a:off x="2506642" y="1835624"/>
            <a:ext cx="1833347" cy="1484194"/>
            <a:chOff x="2506642" y="1835624"/>
            <a:chExt cx="1833347" cy="14841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BD15F2-6E9C-471D-4A6A-46EA189A5043}"/>
                </a:ext>
              </a:extLst>
            </p:cNvPr>
            <p:cNvSpPr/>
            <p:nvPr/>
          </p:nvSpPr>
          <p:spPr>
            <a:xfrm>
              <a:off x="2506642" y="2596488"/>
              <a:ext cx="1833347" cy="723330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b="1">
                  <a:solidFill>
                    <a:srgbClr val="002B36"/>
                  </a:solidFill>
                </a:rPr>
                <a:t>Continue</a:t>
              </a:r>
              <a:r>
                <a:rPr lang="en-US">
                  <a:solidFill>
                    <a:srgbClr val="002B36"/>
                  </a:solidFill>
                </a:rPr>
                <a:t> (until next breakpoint)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438BA0-6A05-D6C9-6A9E-F70E00F0AF66}"/>
                </a:ext>
              </a:extLst>
            </p:cNvPr>
            <p:cNvCxnSpPr>
              <a:endCxn id="4" idx="0"/>
            </p:cNvCxnSpPr>
            <p:nvPr/>
          </p:nvCxnSpPr>
          <p:spPr>
            <a:xfrm flipH="1">
              <a:off x="3423316" y="1835624"/>
              <a:ext cx="138750" cy="7608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D08B3D-5572-77E9-13EA-66CA858A348A}"/>
              </a:ext>
            </a:extLst>
          </p:cNvPr>
          <p:cNvGrpSpPr/>
          <p:nvPr/>
        </p:nvGrpSpPr>
        <p:grpSpPr>
          <a:xfrm>
            <a:off x="3091222" y="1951630"/>
            <a:ext cx="3054821" cy="2562366"/>
            <a:chOff x="3091222" y="1951630"/>
            <a:chExt cx="3054821" cy="25623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374EFA2-F84F-C595-5124-CCA92F0BEF2C}"/>
                </a:ext>
              </a:extLst>
            </p:cNvPr>
            <p:cNvSpPr/>
            <p:nvPr/>
          </p:nvSpPr>
          <p:spPr>
            <a:xfrm>
              <a:off x="3091222" y="3790666"/>
              <a:ext cx="3054821" cy="723330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b="1">
                  <a:solidFill>
                    <a:srgbClr val="002B36"/>
                  </a:solidFill>
                </a:rPr>
                <a:t>Step Over</a:t>
              </a:r>
              <a:r>
                <a:rPr lang="en-US">
                  <a:solidFill>
                    <a:srgbClr val="002B36"/>
                  </a:solidFill>
                </a:rPr>
                <a:t> (Move ahead one line in the current function)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759381-C569-12FA-36F8-AE5A7620F807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535608" y="1951630"/>
              <a:ext cx="83025" cy="183903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4CCABB-2D0E-9456-8740-49CADF3DA523}"/>
              </a:ext>
            </a:extLst>
          </p:cNvPr>
          <p:cNvGrpSpPr/>
          <p:nvPr/>
        </p:nvGrpSpPr>
        <p:grpSpPr>
          <a:xfrm>
            <a:off x="4801513" y="1890215"/>
            <a:ext cx="3352797" cy="1775915"/>
            <a:chOff x="4801513" y="1890215"/>
            <a:chExt cx="3352797" cy="177591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9A9284-9793-8CD1-830E-F1F8E1053B60}"/>
                </a:ext>
              </a:extLst>
            </p:cNvPr>
            <p:cNvSpPr/>
            <p:nvPr/>
          </p:nvSpPr>
          <p:spPr>
            <a:xfrm>
              <a:off x="4801513" y="2468538"/>
              <a:ext cx="3352797" cy="1197592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b="1">
                  <a:solidFill>
                    <a:srgbClr val="002B36"/>
                  </a:solidFill>
                </a:rPr>
                <a:t>Step Into</a:t>
              </a:r>
              <a:r>
                <a:rPr lang="en-US">
                  <a:solidFill>
                    <a:srgbClr val="002B36"/>
                  </a:solidFill>
                </a:rPr>
                <a:t> (Move ahead one operation. If this line calls a function, we will freeze at the top of that function)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D7DC37B-6893-A577-5C03-9C58842A8E4F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656997" y="1890215"/>
              <a:ext cx="820915" cy="5783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8EC7CB-A0A8-CC90-935E-0C348BE697AD}"/>
              </a:ext>
            </a:extLst>
          </p:cNvPr>
          <p:cNvGrpSpPr/>
          <p:nvPr/>
        </p:nvGrpSpPr>
        <p:grpSpPr>
          <a:xfrm>
            <a:off x="8527347" y="1835624"/>
            <a:ext cx="1835620" cy="1113998"/>
            <a:chOff x="8527347" y="1835624"/>
            <a:chExt cx="1835620" cy="111399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2CCC6BD-1036-96D2-2DDF-59C6BB8CBE63}"/>
                </a:ext>
              </a:extLst>
            </p:cNvPr>
            <p:cNvSpPr/>
            <p:nvPr/>
          </p:nvSpPr>
          <p:spPr>
            <a:xfrm>
              <a:off x="8527347" y="2468538"/>
              <a:ext cx="1835620" cy="481084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b="1">
                  <a:solidFill>
                    <a:srgbClr val="002B36"/>
                  </a:solidFill>
                </a:rPr>
                <a:t>Stop</a:t>
              </a:r>
              <a:r>
                <a:rPr lang="en-US">
                  <a:solidFill>
                    <a:srgbClr val="002B36"/>
                  </a:solidFill>
                </a:rPr>
                <a:t> (debugger)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0A159B-5DEB-9BE8-C941-2F22F7C8AED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8657207" y="1835624"/>
              <a:ext cx="787950" cy="6329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04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19D46-6653-56BF-DAE9-EB616699E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763D3F-45EF-8953-D234-79BF5084445F}"/>
              </a:ext>
            </a:extLst>
          </p:cNvPr>
          <p:cNvSpPr/>
          <p:nvPr/>
        </p:nvSpPr>
        <p:spPr>
          <a:xfrm>
            <a:off x="8482084" y="2002810"/>
            <a:ext cx="3275462" cy="419668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Our code is frozen on line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CC0E0E-AF2F-5551-C3C4-7F3EFF181E07}"/>
              </a:ext>
            </a:extLst>
          </p:cNvPr>
          <p:cNvSpPr/>
          <p:nvPr/>
        </p:nvSpPr>
        <p:spPr>
          <a:xfrm>
            <a:off x="1967554" y="5268037"/>
            <a:ext cx="1887939" cy="723330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5 function calls on stack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A38AF9-9675-7525-9699-CD16EFC8AB8F}"/>
              </a:ext>
            </a:extLst>
          </p:cNvPr>
          <p:cNvSpPr/>
          <p:nvPr/>
        </p:nvSpPr>
        <p:spPr>
          <a:xfrm>
            <a:off x="2333768" y="1327247"/>
            <a:ext cx="1753737" cy="794981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</a:rPr>
              <a:t>The local value of `n` is 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46E64C-B50F-243A-69CB-B16E23CD2919}"/>
              </a:ext>
            </a:extLst>
          </p:cNvPr>
          <p:cNvGrpSpPr/>
          <p:nvPr/>
        </p:nvGrpSpPr>
        <p:grpSpPr>
          <a:xfrm>
            <a:off x="4432933" y="837028"/>
            <a:ext cx="1656033" cy="1772528"/>
            <a:chOff x="4432933" y="837028"/>
            <a:chExt cx="1656033" cy="17725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1828CD-D98F-0B58-5A9B-769FC06DB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0806" y="837028"/>
              <a:ext cx="450166" cy="95660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0B314A-A47A-7EC1-16DE-01F344BB63D2}"/>
                </a:ext>
              </a:extLst>
            </p:cNvPr>
            <p:cNvSpPr/>
            <p:nvPr/>
          </p:nvSpPr>
          <p:spPr>
            <a:xfrm>
              <a:off x="4432933" y="1952391"/>
              <a:ext cx="1656033" cy="657165"/>
            </a:xfrm>
            <a:prstGeom prst="roundRect">
              <a:avLst>
                <a:gd name="adj" fmla="val 4533"/>
              </a:avLst>
            </a:prstGeom>
            <a:solidFill>
              <a:srgbClr val="FDF6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>
                  <a:solidFill>
                    <a:srgbClr val="002B36"/>
                  </a:solidFill>
                </a:rPr>
                <a:t>Step into goes to line 4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98CF34-C064-B2CB-41A7-0087BA1F63D7}"/>
              </a:ext>
            </a:extLst>
          </p:cNvPr>
          <p:cNvSpPr/>
          <p:nvPr/>
        </p:nvSpPr>
        <p:spPr>
          <a:xfrm>
            <a:off x="1702243" y="1456384"/>
            <a:ext cx="343251" cy="372416"/>
          </a:xfrm>
          <a:prstGeom prst="roundRect">
            <a:avLst>
              <a:gd name="adj" fmla="val 4533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15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392F04-9F17-F32D-AAD6-008BF202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5D5D4E-DFA7-6A58-7170-AEDD53822281}"/>
              </a:ext>
            </a:extLst>
          </p:cNvPr>
          <p:cNvGrpSpPr/>
          <p:nvPr/>
        </p:nvGrpSpPr>
        <p:grpSpPr>
          <a:xfrm>
            <a:off x="2243797" y="865163"/>
            <a:ext cx="3845170" cy="2919046"/>
            <a:chOff x="2243797" y="865163"/>
            <a:chExt cx="3845170" cy="29190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46E64C-B50F-243A-69CB-B16E23CD2919}"/>
                </a:ext>
              </a:extLst>
            </p:cNvPr>
            <p:cNvGrpSpPr/>
            <p:nvPr/>
          </p:nvGrpSpPr>
          <p:grpSpPr>
            <a:xfrm>
              <a:off x="3214469" y="865163"/>
              <a:ext cx="2874498" cy="2015694"/>
              <a:chOff x="3214469" y="865163"/>
              <a:chExt cx="2874498" cy="201569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41828CD-D98F-0B58-5A9B-769FC06DB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0806" y="865163"/>
                <a:ext cx="518161" cy="92846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20B314A-A47A-7EC1-16DE-01F344BB63D2}"/>
                  </a:ext>
                </a:extLst>
              </p:cNvPr>
              <p:cNvSpPr/>
              <p:nvPr/>
            </p:nvSpPr>
            <p:spPr>
              <a:xfrm>
                <a:off x="3214469" y="1952390"/>
                <a:ext cx="2874498" cy="928467"/>
              </a:xfrm>
              <a:prstGeom prst="roundRect">
                <a:avLst>
                  <a:gd name="adj" fmla="val 4533"/>
                </a:avLst>
              </a:prstGeom>
              <a:solidFill>
                <a:srgbClr val="FDF6E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solidFill>
                      <a:srgbClr val="002B36"/>
                    </a:solidFill>
                  </a:rPr>
                  <a:t>Step into returns 1 to the next call on the stack and pauses</a:t>
                </a: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12B1417-DF33-C429-1B2F-2EB75C1E6243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243797" y="2880857"/>
              <a:ext cx="2407921" cy="90335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802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5624</Words>
  <Application>Microsoft Office PowerPoint</Application>
  <PresentationFormat>Widescreen</PresentationFormat>
  <Paragraphs>1148</Paragraphs>
  <Slides>66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Consolas</vt:lpstr>
      <vt:lpstr>Courier New</vt:lpstr>
      <vt:lpstr>Office Theme</vt:lpstr>
      <vt:lpstr>Mod 05 - Recursion</vt:lpstr>
      <vt:lpstr>Mod 05 - Recursion</vt:lpstr>
      <vt:lpstr>The Debugger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 Series</vt:lpstr>
      <vt:lpstr>Numeric Series</vt:lpstr>
      <vt:lpstr>PowerPoint Presentation</vt:lpstr>
      <vt:lpstr>Ternary (three-term) if statement</vt:lpstr>
      <vt:lpstr>Ternary (three-term)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Scoggin, Jake</dc:creator>
  <cp:lastModifiedBy>Scoggin, Jake</cp:lastModifiedBy>
  <cp:revision>1</cp:revision>
  <cp:lastPrinted>2024-10-02T19:23:39Z</cp:lastPrinted>
  <dcterms:created xsi:type="dcterms:W3CDTF">2024-10-01T16:20:33Z</dcterms:created>
  <dcterms:modified xsi:type="dcterms:W3CDTF">2024-10-04T15:14:34Z</dcterms:modified>
</cp:coreProperties>
</file>